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9" r:id="rId19"/>
    <p:sldId id="275" r:id="rId20"/>
    <p:sldId id="278" r:id="rId21"/>
    <p:sldId id="277" r:id="rId22"/>
    <p:sldId id="276" r:id="rId23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FF1F1F"/>
    <a:srgbClr val="EBDED9"/>
    <a:srgbClr val="EAD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DC7CA-70AE-46ED-BDA9-4E4D918DBC84}" v="443" dt="2023-10-21T06:08:40.3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9" d="100"/>
          <a:sy n="99" d="100"/>
        </p:scale>
        <p:origin x="9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di planes" userId="d4f56c9f3fc25830" providerId="LiveId" clId="{747DC7CA-70AE-46ED-BDA9-4E4D918DBC84}"/>
    <pc:docChg chg="undo redo custSel addSld delSld modSld sldOrd">
      <pc:chgData name="jordi planes" userId="d4f56c9f3fc25830" providerId="LiveId" clId="{747DC7CA-70AE-46ED-BDA9-4E4D918DBC84}" dt="2023-10-21T06:08:40.305" v="4959"/>
      <pc:docMkLst>
        <pc:docMk/>
      </pc:docMkLst>
      <pc:sldChg chg="addSp modSp mod modAnim">
        <pc:chgData name="jordi planes" userId="d4f56c9f3fc25830" providerId="LiveId" clId="{747DC7CA-70AE-46ED-BDA9-4E4D918DBC84}" dt="2023-10-21T04:54:50.502" v="4891"/>
        <pc:sldMkLst>
          <pc:docMk/>
          <pc:sldMk cId="3744968321" sldId="256"/>
        </pc:sldMkLst>
        <pc:spChg chg="add mod">
          <ac:chgData name="jordi planes" userId="d4f56c9f3fc25830" providerId="LiveId" clId="{747DC7CA-70AE-46ED-BDA9-4E4D918DBC84}" dt="2023-10-21T04:54:36.933" v="4889" actId="1076"/>
          <ac:spMkLst>
            <pc:docMk/>
            <pc:sldMk cId="3744968321" sldId="256"/>
            <ac:spMk id="2" creationId="{83C6B422-CC94-8542-D9D5-9D25247D10AF}"/>
          </ac:spMkLst>
        </pc:spChg>
        <pc:spChg chg="mod">
          <ac:chgData name="jordi planes" userId="d4f56c9f3fc25830" providerId="LiveId" clId="{747DC7CA-70AE-46ED-BDA9-4E4D918DBC84}" dt="2023-10-20T14:43:33.706" v="2073" actId="20577"/>
          <ac:spMkLst>
            <pc:docMk/>
            <pc:sldMk cId="3744968321" sldId="256"/>
            <ac:spMk id="9" creationId="{C2EE57BE-5570-E8B6-E45B-99D00434BC50}"/>
          </ac:spMkLst>
        </pc:spChg>
      </pc:sldChg>
      <pc:sldChg chg="addSp modSp mod modAnim">
        <pc:chgData name="jordi planes" userId="d4f56c9f3fc25830" providerId="LiveId" clId="{747DC7CA-70AE-46ED-BDA9-4E4D918DBC84}" dt="2023-10-21T05:02:04.724" v="4894" actId="1037"/>
        <pc:sldMkLst>
          <pc:docMk/>
          <pc:sldMk cId="2372744772" sldId="259"/>
        </pc:sldMkLst>
        <pc:spChg chg="mod">
          <ac:chgData name="jordi planes" userId="d4f56c9f3fc25830" providerId="LiveId" clId="{747DC7CA-70AE-46ED-BDA9-4E4D918DBC84}" dt="2023-10-21T05:02:04.724" v="4894" actId="1037"/>
          <ac:spMkLst>
            <pc:docMk/>
            <pc:sldMk cId="2372744772" sldId="259"/>
            <ac:spMk id="89" creationId="{3D201C47-E4D5-1706-3271-5484E136F451}"/>
          </ac:spMkLst>
        </pc:spChg>
        <pc:spChg chg="mod">
          <ac:chgData name="jordi planes" userId="d4f56c9f3fc25830" providerId="LiveId" clId="{747DC7CA-70AE-46ED-BDA9-4E4D918DBC84}" dt="2023-10-19T20:16:23.925" v="22" actId="1037"/>
          <ac:spMkLst>
            <pc:docMk/>
            <pc:sldMk cId="2372744772" sldId="259"/>
            <ac:spMk id="115" creationId="{E6DDA9A1-E16B-BC54-3896-4AB0FF0B7A64}"/>
          </ac:spMkLst>
        </pc:spChg>
        <pc:spChg chg="add mod">
          <ac:chgData name="jordi planes" userId="d4f56c9f3fc25830" providerId="LiveId" clId="{747DC7CA-70AE-46ED-BDA9-4E4D918DBC84}" dt="2023-10-19T20:15:42.279" v="17" actId="1076"/>
          <ac:spMkLst>
            <pc:docMk/>
            <pc:sldMk cId="2372744772" sldId="259"/>
            <ac:spMk id="120" creationId="{4FA97D7B-224F-D20C-E026-0D72C884EE39}"/>
          </ac:spMkLst>
        </pc:spChg>
        <pc:spChg chg="add mod">
          <ac:chgData name="jordi planes" userId="d4f56c9f3fc25830" providerId="LiveId" clId="{747DC7CA-70AE-46ED-BDA9-4E4D918DBC84}" dt="2023-10-19T20:20:10.225" v="27" actId="14100"/>
          <ac:spMkLst>
            <pc:docMk/>
            <pc:sldMk cId="2372744772" sldId="259"/>
            <ac:spMk id="121" creationId="{833186D8-A22D-1D24-0807-A57B18E7563F}"/>
          </ac:spMkLst>
        </pc:spChg>
      </pc:sldChg>
      <pc:sldChg chg="addSp delSp modSp add mod delAnim modAnim">
        <pc:chgData name="jordi planes" userId="d4f56c9f3fc25830" providerId="LiveId" clId="{747DC7CA-70AE-46ED-BDA9-4E4D918DBC84}" dt="2023-10-20T05:59:08.750" v="129"/>
        <pc:sldMkLst>
          <pc:docMk/>
          <pc:sldMk cId="4043126514" sldId="260"/>
        </pc:sldMkLst>
        <pc:spChg chg="add mod">
          <ac:chgData name="jordi planes" userId="d4f56c9f3fc25830" providerId="LiveId" clId="{747DC7CA-70AE-46ED-BDA9-4E4D918DBC84}" dt="2023-10-19T20:55:25.852" v="110" actId="207"/>
          <ac:spMkLst>
            <pc:docMk/>
            <pc:sldMk cId="4043126514" sldId="260"/>
            <ac:spMk id="4" creationId="{C2451624-774C-A912-A505-4D5781A40DA3}"/>
          </ac:spMkLst>
        </pc:spChg>
        <pc:spChg chg="add mod">
          <ac:chgData name="jordi planes" userId="d4f56c9f3fc25830" providerId="LiveId" clId="{747DC7CA-70AE-46ED-BDA9-4E4D918DBC84}" dt="2023-10-19T20:55:55.106" v="114" actId="1076"/>
          <ac:spMkLst>
            <pc:docMk/>
            <pc:sldMk cId="4043126514" sldId="260"/>
            <ac:spMk id="8" creationId="{F7E3F79C-BA3F-C372-E557-05ED9071C030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2" creationId="{789B6D1F-4CC7-255C-6F45-3F4C5EA9D80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3" creationId="{2C18BC2B-3365-FC4D-FD83-D0C1EEC15FEB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4" creationId="{EF8D7934-BC62-C153-36C6-96F73DF071D7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5" creationId="{F2AE551D-3692-4EDE-2CD8-B1F73A8D9951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6" creationId="{F5019728-C6C5-76A8-CA20-D7B82EDA73D7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7" creationId="{91E0743B-D2F1-0C19-410C-0A8BDA95BAD1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59" creationId="{500C8421-4AD3-7B02-2309-9DC1F8675697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60" creationId="{1578FBFD-6304-6AA6-D2CC-4878D217C6A0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61" creationId="{E9901F38-3CA8-D9B4-C524-81C5CAD1D4EB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62" creationId="{60CED761-DF73-43CF-3A05-CEECB6A8AB1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63" creationId="{7B084C52-5E80-1A95-56D6-20B392116C5F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76" creationId="{7266C776-CB10-05C2-5AB5-704FA20465E4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89" creationId="{3D201C47-E4D5-1706-3271-5484E136F451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1" creationId="{5DF3A37C-A848-183A-70B2-E77A7A0BBAE6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2" creationId="{70981554-B5E9-D681-C881-31FC6BBC6D4B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3" creationId="{CD5F93EF-C9F7-18B2-257E-72E85E43C9ED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6" creationId="{4B503DBE-6438-8E39-609B-56D4CDC10261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7" creationId="{5516F08C-684A-BB5A-1A27-FAB90587F594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98" creationId="{29782B20-E98F-A9F6-04D5-AFD6F2BE0482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07" creationId="{CD71CE0F-43F4-AE45-630F-19C9EE5DA81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08" creationId="{6155E552-7722-2D26-D5C8-B84D541A9BC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09" creationId="{01FE4576-B03D-FFBB-4C11-B22EFE19C3A6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10" creationId="{BF352139-8106-1370-EE2B-C1E8A21EADC4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14" creationId="{0811D757-4B8F-8872-4C30-797F95BAAEC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15" creationId="{E6DDA9A1-E16B-BC54-3896-4AB0FF0B7A64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16" creationId="{B9DF9BA6-6708-816E-D337-CC77561D1B30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19" creationId="{F8CE45B4-DC41-4848-9AA1-7B6410DF8E0A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20" creationId="{4FA97D7B-224F-D20C-E026-0D72C884EE39}"/>
          </ac:spMkLst>
        </pc:spChg>
        <pc:spChg chg="del">
          <ac:chgData name="jordi planes" userId="d4f56c9f3fc25830" providerId="LiveId" clId="{747DC7CA-70AE-46ED-BDA9-4E4D918DBC84}" dt="2023-10-19T20:25:30.866" v="31" actId="478"/>
          <ac:spMkLst>
            <pc:docMk/>
            <pc:sldMk cId="4043126514" sldId="260"/>
            <ac:spMk id="121" creationId="{833186D8-A22D-1D24-0807-A57B18E7563F}"/>
          </ac:spMkLst>
        </pc:s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4" creationId="{6D45338B-89A7-3C8E-BA5C-27EF74FCE1B7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72" creationId="{36FA71D6-AD4A-DF3B-148F-6E275A3D465B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94" creationId="{E1BF4DBB-746E-1CAF-F8FA-0572ECBD3934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95" creationId="{E20DB225-F513-F0A7-0519-7881E19E3BB0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99" creationId="{C2B0EF9C-D69D-8C86-600A-EBABA4353B0A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00" creationId="{A178F350-2D46-5F2F-B14D-5971D68B11B5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01" creationId="{265ACA61-8C7B-5A51-2AD3-43760ADF3399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02" creationId="{ADA3D583-2B02-CBB0-083A-87795876F4A7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11" creationId="{7DB12D8F-7D0E-35A3-E70A-EACA784314E9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12" creationId="{75EE7FFF-F0C9-D520-A8EF-1B8577AA19E9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13" creationId="{036E8622-0F8E-EC45-47B1-8C42FF0E8FFC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17" creationId="{59C8681E-E3FD-FBB0-FDA2-0EFAA1C43632}"/>
          </ac:grpSpMkLst>
        </pc:grpChg>
        <pc:grpChg chg="del">
          <ac:chgData name="jordi planes" userId="d4f56c9f3fc25830" providerId="LiveId" clId="{747DC7CA-70AE-46ED-BDA9-4E4D918DBC84}" dt="2023-10-19T20:25:30.866" v="31" actId="478"/>
          <ac:grpSpMkLst>
            <pc:docMk/>
            <pc:sldMk cId="4043126514" sldId="260"/>
            <ac:grpSpMk id="118" creationId="{9CBFB97B-E26A-0E75-9CBC-6019A12EC17C}"/>
          </ac:grpSpMkLst>
        </pc:grpChg>
        <pc:picChg chg="add mod modCrop">
          <ac:chgData name="jordi planes" userId="d4f56c9f3fc25830" providerId="LiveId" clId="{747DC7CA-70AE-46ED-BDA9-4E4D918DBC84}" dt="2023-10-19T20:26:46.984" v="38" actId="14100"/>
          <ac:picMkLst>
            <pc:docMk/>
            <pc:sldMk cId="4043126514" sldId="260"/>
            <ac:picMk id="2" creationId="{D3BD0716-FF4F-EC0E-5C01-7545C9142113}"/>
          </ac:picMkLst>
        </pc:picChg>
        <pc:cxnChg chg="add mod">
          <ac:chgData name="jordi planes" userId="d4f56c9f3fc25830" providerId="LiveId" clId="{747DC7CA-70AE-46ED-BDA9-4E4D918DBC84}" dt="2023-10-19T20:56:15.778" v="117" actId="1582"/>
          <ac:cxnSpMkLst>
            <pc:docMk/>
            <pc:sldMk cId="4043126514" sldId="260"/>
            <ac:cxnSpMk id="15" creationId="{FC4DD394-D45C-9F3D-0E8A-301A076A27BF}"/>
          </ac:cxnSpMkLst>
        </pc:cxnChg>
      </pc:sldChg>
      <pc:sldChg chg="addSp delSp modSp add mod delAnim modAnim">
        <pc:chgData name="jordi planes" userId="d4f56c9f3fc25830" providerId="LiveId" clId="{747DC7CA-70AE-46ED-BDA9-4E4D918DBC84}" dt="2023-10-20T09:35:50.115" v="1318" actId="1036"/>
        <pc:sldMkLst>
          <pc:docMk/>
          <pc:sldMk cId="1114373456" sldId="261"/>
        </pc:sldMkLst>
        <pc:spChg chg="add del mod">
          <ac:chgData name="jordi planes" userId="d4f56c9f3fc25830" providerId="LiveId" clId="{747DC7CA-70AE-46ED-BDA9-4E4D918DBC84}" dt="2023-10-19T20:57:30.850" v="118" actId="478"/>
          <ac:spMkLst>
            <pc:docMk/>
            <pc:sldMk cId="1114373456" sldId="261"/>
            <ac:spMk id="3" creationId="{01AF2861-4F0C-19E7-DBBF-4493BA546052}"/>
          </ac:spMkLst>
        </pc:spChg>
        <pc:spChg chg="mod">
          <ac:chgData name="jordi planes" userId="d4f56c9f3fc25830" providerId="LiveId" clId="{747DC7CA-70AE-46ED-BDA9-4E4D918DBC84}" dt="2023-10-20T08:33:56.651" v="880" actId="20577"/>
          <ac:spMkLst>
            <pc:docMk/>
            <pc:sldMk cId="1114373456" sldId="261"/>
            <ac:spMk id="5" creationId="{494AD8EE-A2F5-6E2D-169A-9EBD5AF3828D}"/>
          </ac:spMkLst>
        </pc:spChg>
        <pc:spChg chg="add mod">
          <ac:chgData name="jordi planes" userId="d4f56c9f3fc25830" providerId="LiveId" clId="{747DC7CA-70AE-46ED-BDA9-4E4D918DBC84}" dt="2023-10-20T06:40:00.549" v="426" actId="1076"/>
          <ac:spMkLst>
            <pc:docMk/>
            <pc:sldMk cId="1114373456" sldId="261"/>
            <ac:spMk id="16" creationId="{B8CEF54C-43CB-2124-16CF-A59D8AA5CA47}"/>
          </ac:spMkLst>
        </pc:spChg>
        <pc:spChg chg="add mod">
          <ac:chgData name="jordi planes" userId="d4f56c9f3fc25830" providerId="LiveId" clId="{747DC7CA-70AE-46ED-BDA9-4E4D918DBC84}" dt="2023-10-20T06:40:00.549" v="426" actId="1076"/>
          <ac:spMkLst>
            <pc:docMk/>
            <pc:sldMk cId="1114373456" sldId="261"/>
            <ac:spMk id="17" creationId="{1A38A6C4-AAD5-C9C7-7375-13E1C443FE76}"/>
          </ac:spMkLst>
        </pc:spChg>
        <pc:spChg chg="add mod">
          <ac:chgData name="jordi planes" userId="d4f56c9f3fc25830" providerId="LiveId" clId="{747DC7CA-70AE-46ED-BDA9-4E4D918DBC84}" dt="2023-10-20T06:40:00.549" v="426" actId="1076"/>
          <ac:spMkLst>
            <pc:docMk/>
            <pc:sldMk cId="1114373456" sldId="261"/>
            <ac:spMk id="18" creationId="{C6F104D2-80E1-C663-A960-89EFE1C815B0}"/>
          </ac:spMkLst>
        </pc:spChg>
        <pc:spChg chg="add mod">
          <ac:chgData name="jordi planes" userId="d4f56c9f3fc25830" providerId="LiveId" clId="{747DC7CA-70AE-46ED-BDA9-4E4D918DBC84}" dt="2023-10-20T08:57:37.805" v="1075" actId="1035"/>
          <ac:spMkLst>
            <pc:docMk/>
            <pc:sldMk cId="1114373456" sldId="261"/>
            <ac:spMk id="19" creationId="{6B8F926B-87EE-279B-2851-BFBA5DDB5B27}"/>
          </ac:spMkLst>
        </pc:spChg>
        <pc:spChg chg="add mod">
          <ac:chgData name="jordi planes" userId="d4f56c9f3fc25830" providerId="LiveId" clId="{747DC7CA-70AE-46ED-BDA9-4E4D918DBC84}" dt="2023-10-20T08:18:44.573" v="780" actId="1037"/>
          <ac:spMkLst>
            <pc:docMk/>
            <pc:sldMk cId="1114373456" sldId="261"/>
            <ac:spMk id="20" creationId="{B7E00078-0F70-94B4-1C0D-7584CB77606E}"/>
          </ac:spMkLst>
        </pc:spChg>
        <pc:spChg chg="add mod">
          <ac:chgData name="jordi planes" userId="d4f56c9f3fc25830" providerId="LiveId" clId="{747DC7CA-70AE-46ED-BDA9-4E4D918DBC84}" dt="2023-10-20T08:18:44.573" v="780" actId="1037"/>
          <ac:spMkLst>
            <pc:docMk/>
            <pc:sldMk cId="1114373456" sldId="261"/>
            <ac:spMk id="21" creationId="{3880D533-E404-2065-9DB9-A196D3F50408}"/>
          </ac:spMkLst>
        </pc:spChg>
        <pc:spChg chg="add mod">
          <ac:chgData name="jordi planes" userId="d4f56c9f3fc25830" providerId="LiveId" clId="{747DC7CA-70AE-46ED-BDA9-4E4D918DBC84}" dt="2023-10-20T08:18:57.570" v="795" actId="1037"/>
          <ac:spMkLst>
            <pc:docMk/>
            <pc:sldMk cId="1114373456" sldId="261"/>
            <ac:spMk id="22" creationId="{41E5E6FF-E0F0-2556-0BBB-F240BD7DB96E}"/>
          </ac:spMkLst>
        </pc:spChg>
        <pc:spChg chg="add mod">
          <ac:chgData name="jordi planes" userId="d4f56c9f3fc25830" providerId="LiveId" clId="{747DC7CA-70AE-46ED-BDA9-4E4D918DBC84}" dt="2023-10-20T08:23:36.983" v="811" actId="1076"/>
          <ac:spMkLst>
            <pc:docMk/>
            <pc:sldMk cId="1114373456" sldId="261"/>
            <ac:spMk id="23" creationId="{38DE80DC-E770-B430-E1BD-32B29B9E9752}"/>
          </ac:spMkLst>
        </pc:spChg>
        <pc:spChg chg="add mod">
          <ac:chgData name="jordi planes" userId="d4f56c9f3fc25830" providerId="LiveId" clId="{747DC7CA-70AE-46ED-BDA9-4E4D918DBC84}" dt="2023-10-20T08:57:37.805" v="1075" actId="1035"/>
          <ac:spMkLst>
            <pc:docMk/>
            <pc:sldMk cId="1114373456" sldId="261"/>
            <ac:spMk id="24" creationId="{846D1771-E262-CDF5-8A56-8AD5E6C17D4E}"/>
          </ac:spMkLst>
        </pc:spChg>
        <pc:spChg chg="mod">
          <ac:chgData name="jordi planes" userId="d4f56c9f3fc25830" providerId="LiveId" clId="{747DC7CA-70AE-46ED-BDA9-4E4D918DBC84}" dt="2023-10-19T20:28:25.283" v="71" actId="20577"/>
          <ac:spMkLst>
            <pc:docMk/>
            <pc:sldMk cId="1114373456" sldId="261"/>
            <ac:spMk id="25" creationId="{3058D8CD-3E54-87AF-8A16-B573A17C5DBD}"/>
          </ac:spMkLst>
        </pc:spChg>
        <pc:spChg chg="add mod">
          <ac:chgData name="jordi planes" userId="d4f56c9f3fc25830" providerId="LiveId" clId="{747DC7CA-70AE-46ED-BDA9-4E4D918DBC84}" dt="2023-10-20T08:23:32" v="810" actId="1076"/>
          <ac:spMkLst>
            <pc:docMk/>
            <pc:sldMk cId="1114373456" sldId="261"/>
            <ac:spMk id="26" creationId="{570D6530-1BB1-F4C1-E563-217001D75604}"/>
          </ac:spMkLst>
        </pc:spChg>
        <pc:spChg chg="add mod">
          <ac:chgData name="jordi planes" userId="d4f56c9f3fc25830" providerId="LiveId" clId="{747DC7CA-70AE-46ED-BDA9-4E4D918DBC84}" dt="2023-10-20T08:23:40.471" v="812" actId="1076"/>
          <ac:spMkLst>
            <pc:docMk/>
            <pc:sldMk cId="1114373456" sldId="261"/>
            <ac:spMk id="27" creationId="{EA6F243A-7C58-722A-D93C-C148FE151E94}"/>
          </ac:spMkLst>
        </pc:spChg>
        <pc:spChg chg="add mod">
          <ac:chgData name="jordi planes" userId="d4f56c9f3fc25830" providerId="LiveId" clId="{747DC7CA-70AE-46ED-BDA9-4E4D918DBC84}" dt="2023-10-20T08:18:57.570" v="795" actId="1037"/>
          <ac:spMkLst>
            <pc:docMk/>
            <pc:sldMk cId="1114373456" sldId="261"/>
            <ac:spMk id="28" creationId="{F299311A-C7A0-1126-48A7-42AF70BB294A}"/>
          </ac:spMkLst>
        </pc:spChg>
        <pc:spChg chg="add mod">
          <ac:chgData name="jordi planes" userId="d4f56c9f3fc25830" providerId="LiveId" clId="{747DC7CA-70AE-46ED-BDA9-4E4D918DBC84}" dt="2023-10-20T07:56:11.274" v="589" actId="1076"/>
          <ac:spMkLst>
            <pc:docMk/>
            <pc:sldMk cId="1114373456" sldId="261"/>
            <ac:spMk id="29" creationId="{C9670EEE-27CB-767D-2A28-EC8AF7CA25A0}"/>
          </ac:spMkLst>
        </pc:spChg>
        <pc:spChg chg="add mod">
          <ac:chgData name="jordi planes" userId="d4f56c9f3fc25830" providerId="LiveId" clId="{747DC7CA-70AE-46ED-BDA9-4E4D918DBC84}" dt="2023-10-20T08:28:58.199" v="859" actId="1076"/>
          <ac:spMkLst>
            <pc:docMk/>
            <pc:sldMk cId="1114373456" sldId="261"/>
            <ac:spMk id="30" creationId="{3DAB2606-FB42-66AA-68C1-FFE73522D48B}"/>
          </ac:spMkLst>
        </pc:spChg>
        <pc:spChg chg="add mod">
          <ac:chgData name="jordi planes" userId="d4f56c9f3fc25830" providerId="LiveId" clId="{747DC7CA-70AE-46ED-BDA9-4E4D918DBC84}" dt="2023-10-20T08:06:47.856" v="662" actId="1076"/>
          <ac:spMkLst>
            <pc:docMk/>
            <pc:sldMk cId="1114373456" sldId="261"/>
            <ac:spMk id="31" creationId="{DE31CC00-BA68-6FC9-5BF1-D6445920F502}"/>
          </ac:spMkLst>
        </pc:spChg>
        <pc:spChg chg="add mod">
          <ac:chgData name="jordi planes" userId="d4f56c9f3fc25830" providerId="LiveId" clId="{747DC7CA-70AE-46ED-BDA9-4E4D918DBC84}" dt="2023-10-20T08:09:11.170" v="681" actId="3626"/>
          <ac:spMkLst>
            <pc:docMk/>
            <pc:sldMk cId="1114373456" sldId="261"/>
            <ac:spMk id="32" creationId="{E41E1C80-4B62-67D8-ECC2-058C74F11428}"/>
          </ac:spMkLst>
        </pc:spChg>
        <pc:spChg chg="add mod">
          <ac:chgData name="jordi planes" userId="d4f56c9f3fc25830" providerId="LiveId" clId="{747DC7CA-70AE-46ED-BDA9-4E4D918DBC84}" dt="2023-10-20T08:09:25.991" v="684" actId="3626"/>
          <ac:spMkLst>
            <pc:docMk/>
            <pc:sldMk cId="1114373456" sldId="261"/>
            <ac:spMk id="33" creationId="{0B68F277-69FE-64B4-6F99-F783BD3201F9}"/>
          </ac:spMkLst>
        </pc:spChg>
        <pc:spChg chg="add del">
          <ac:chgData name="jordi planes" userId="d4f56c9f3fc25830" providerId="LiveId" clId="{747DC7CA-70AE-46ED-BDA9-4E4D918DBC84}" dt="2023-10-20T07:54:52.319" v="569" actId="478"/>
          <ac:spMkLst>
            <pc:docMk/>
            <pc:sldMk cId="1114373456" sldId="261"/>
            <ac:spMk id="34" creationId="{057CF557-F931-A4D7-6622-F718799630FD}"/>
          </ac:spMkLst>
        </pc:spChg>
        <pc:spChg chg="add del mod">
          <ac:chgData name="jordi planes" userId="d4f56c9f3fc25830" providerId="LiveId" clId="{747DC7CA-70AE-46ED-BDA9-4E4D918DBC84}" dt="2023-10-20T08:05:16.045" v="611" actId="478"/>
          <ac:spMkLst>
            <pc:docMk/>
            <pc:sldMk cId="1114373456" sldId="261"/>
            <ac:spMk id="35" creationId="{2157A279-8A96-673F-39B2-89D3A2FDB680}"/>
          </ac:spMkLst>
        </pc:spChg>
        <pc:spChg chg="add mod">
          <ac:chgData name="jordi planes" userId="d4f56c9f3fc25830" providerId="LiveId" clId="{747DC7CA-70AE-46ED-BDA9-4E4D918DBC84}" dt="2023-10-20T08:09:21.278" v="683" actId="3626"/>
          <ac:spMkLst>
            <pc:docMk/>
            <pc:sldMk cId="1114373456" sldId="261"/>
            <ac:spMk id="36" creationId="{36018564-061F-181F-D3EA-27A785FFDB54}"/>
          </ac:spMkLst>
        </pc:spChg>
        <pc:spChg chg="add mod">
          <ac:chgData name="jordi planes" userId="d4f56c9f3fc25830" providerId="LiveId" clId="{747DC7CA-70AE-46ED-BDA9-4E4D918DBC84}" dt="2023-10-20T08:09:14.396" v="682" actId="3626"/>
          <ac:spMkLst>
            <pc:docMk/>
            <pc:sldMk cId="1114373456" sldId="261"/>
            <ac:spMk id="37" creationId="{624CB676-7FFE-4CB1-61B6-52F8F1E16ADC}"/>
          </ac:spMkLst>
        </pc:spChg>
        <pc:spChg chg="add mod">
          <ac:chgData name="jordi planes" userId="d4f56c9f3fc25830" providerId="LiveId" clId="{747DC7CA-70AE-46ED-BDA9-4E4D918DBC84}" dt="2023-10-20T09:35:50.115" v="1318" actId="1036"/>
          <ac:spMkLst>
            <pc:docMk/>
            <pc:sldMk cId="1114373456" sldId="261"/>
            <ac:spMk id="38" creationId="{CED0E923-F514-6F17-4D0C-EA850D70074E}"/>
          </ac:spMkLst>
        </pc:spChg>
        <pc:spChg chg="add mod">
          <ac:chgData name="jordi planes" userId="d4f56c9f3fc25830" providerId="LiveId" clId="{747DC7CA-70AE-46ED-BDA9-4E4D918DBC84}" dt="2023-10-20T09:35:50.115" v="1318" actId="1036"/>
          <ac:spMkLst>
            <pc:docMk/>
            <pc:sldMk cId="1114373456" sldId="261"/>
            <ac:spMk id="39" creationId="{E1759F6E-E655-97D7-F0CB-796BF7B38DD8}"/>
          </ac:spMkLst>
        </pc:spChg>
        <pc:spChg chg="add mod">
          <ac:chgData name="jordi planes" userId="d4f56c9f3fc25830" providerId="LiveId" clId="{747DC7CA-70AE-46ED-BDA9-4E4D918DBC84}" dt="2023-10-20T09:35:50.115" v="1318" actId="1036"/>
          <ac:spMkLst>
            <pc:docMk/>
            <pc:sldMk cId="1114373456" sldId="261"/>
            <ac:spMk id="40" creationId="{C9BE9D18-BDF5-2E62-E8A8-57BB5B0407A2}"/>
          </ac:spMkLst>
        </pc:spChg>
        <pc:spChg chg="add mod">
          <ac:chgData name="jordi planes" userId="d4f56c9f3fc25830" providerId="LiveId" clId="{747DC7CA-70AE-46ED-BDA9-4E4D918DBC84}" dt="2023-10-20T09:35:50.115" v="1318" actId="1036"/>
          <ac:spMkLst>
            <pc:docMk/>
            <pc:sldMk cId="1114373456" sldId="261"/>
            <ac:spMk id="41" creationId="{3757E575-FE6E-64A2-B2C0-8886C02761A5}"/>
          </ac:spMkLst>
        </pc:spChg>
        <pc:spChg chg="add mod">
          <ac:chgData name="jordi planes" userId="d4f56c9f3fc25830" providerId="LiveId" clId="{747DC7CA-70AE-46ED-BDA9-4E4D918DBC84}" dt="2023-10-20T09:35:50.115" v="1318" actId="1036"/>
          <ac:spMkLst>
            <pc:docMk/>
            <pc:sldMk cId="1114373456" sldId="261"/>
            <ac:spMk id="42" creationId="{2777B420-8ECA-5C41-CC66-32BCF214BA8A}"/>
          </ac:spMkLst>
        </pc:spChg>
        <pc:spChg chg="add mod">
          <ac:chgData name="jordi planes" userId="d4f56c9f3fc25830" providerId="LiveId" clId="{747DC7CA-70AE-46ED-BDA9-4E4D918DBC84}" dt="2023-10-20T08:29:02.664" v="860" actId="1076"/>
          <ac:spMkLst>
            <pc:docMk/>
            <pc:sldMk cId="1114373456" sldId="261"/>
            <ac:spMk id="43" creationId="{A9CDB7AB-4950-C171-EB9A-1086A8E3AA29}"/>
          </ac:spMkLst>
        </pc:spChg>
        <pc:spChg chg="add mod">
          <ac:chgData name="jordi planes" userId="d4f56c9f3fc25830" providerId="LiveId" clId="{747DC7CA-70AE-46ED-BDA9-4E4D918DBC84}" dt="2023-10-20T08:57:57.166" v="1088" actId="20577"/>
          <ac:spMkLst>
            <pc:docMk/>
            <pc:sldMk cId="1114373456" sldId="261"/>
            <ac:spMk id="44" creationId="{04467E21-C57E-D127-4319-DA9130EF870F}"/>
          </ac:spMkLst>
        </pc:spChg>
        <pc:spChg chg="add del mod">
          <ac:chgData name="jordi planes" userId="d4f56c9f3fc25830" providerId="LiveId" clId="{747DC7CA-70AE-46ED-BDA9-4E4D918DBC84}" dt="2023-10-20T09:35:49.204" v="1317"/>
          <ac:spMkLst>
            <pc:docMk/>
            <pc:sldMk cId="1114373456" sldId="261"/>
            <ac:spMk id="45" creationId="{BD022E5F-CC12-E29A-8730-2D4741951CCD}"/>
          </ac:spMkLst>
        </pc:spChg>
        <pc:grpChg chg="add del mod">
          <ac:chgData name="jordi planes" userId="d4f56c9f3fc25830" providerId="LiveId" clId="{747DC7CA-70AE-46ED-BDA9-4E4D918DBC84}" dt="2023-10-19T20:57:30.850" v="118" actId="478"/>
          <ac:grpSpMkLst>
            <pc:docMk/>
            <pc:sldMk cId="1114373456" sldId="261"/>
            <ac:grpSpMk id="13" creationId="{3B8F5CB6-7BB6-04C9-8B74-213AF18A8E8D}"/>
          </ac:grpSpMkLst>
        </pc:grpChg>
        <pc:picChg chg="del mod">
          <ac:chgData name="jordi planes" userId="d4f56c9f3fc25830" providerId="LiveId" clId="{747DC7CA-70AE-46ED-BDA9-4E4D918DBC84}" dt="2023-10-19T20:57:30.850" v="118" actId="478"/>
          <ac:picMkLst>
            <pc:docMk/>
            <pc:sldMk cId="1114373456" sldId="261"/>
            <ac:picMk id="2" creationId="{D3BD0716-FF4F-EC0E-5C01-7545C9142113}"/>
          </ac:picMkLst>
        </pc:picChg>
        <pc:picChg chg="add del mod">
          <ac:chgData name="jordi planes" userId="d4f56c9f3fc25830" providerId="LiveId" clId="{747DC7CA-70AE-46ED-BDA9-4E4D918DBC84}" dt="2023-10-20T07:19:07.871" v="493" actId="478"/>
          <ac:picMkLst>
            <pc:docMk/>
            <pc:sldMk cId="1114373456" sldId="261"/>
            <ac:picMk id="15" creationId="{6AB9632E-BF86-671F-2A40-C5AF3FE82CF6}"/>
          </ac:picMkLst>
        </pc:picChg>
        <pc:cxnChg chg="add mod">
          <ac:chgData name="jordi planes" userId="d4f56c9f3fc25830" providerId="LiveId" clId="{747DC7CA-70AE-46ED-BDA9-4E4D918DBC84}" dt="2023-10-19T20:57:30.850" v="118" actId="478"/>
          <ac:cxnSpMkLst>
            <pc:docMk/>
            <pc:sldMk cId="1114373456" sldId="261"/>
            <ac:cxnSpMk id="7" creationId="{8767D530-9C0D-254D-5741-922DB31A3A9D}"/>
          </ac:cxnSpMkLst>
        </pc:cxnChg>
        <pc:cxnChg chg="add mod">
          <ac:chgData name="jordi planes" userId="d4f56c9f3fc25830" providerId="LiveId" clId="{747DC7CA-70AE-46ED-BDA9-4E4D918DBC84}" dt="2023-10-19T20:57:30.850" v="118" actId="478"/>
          <ac:cxnSpMkLst>
            <pc:docMk/>
            <pc:sldMk cId="1114373456" sldId="261"/>
            <ac:cxnSpMk id="9" creationId="{3A591918-C813-6EB4-6C59-577C59840EFB}"/>
          </ac:cxnSpMkLst>
        </pc:cxnChg>
      </pc:sldChg>
      <pc:sldChg chg="addSp delSp modSp add mod delAnim modAnim">
        <pc:chgData name="jordi planes" userId="d4f56c9f3fc25830" providerId="LiveId" clId="{747DC7CA-70AE-46ED-BDA9-4E4D918DBC84}" dt="2023-10-20T08:43:38.211" v="987" actId="1440"/>
        <pc:sldMkLst>
          <pc:docMk/>
          <pc:sldMk cId="1218547544" sldId="262"/>
        </pc:sldMkLst>
        <pc:spChg chg="del">
          <ac:chgData name="jordi planes" userId="d4f56c9f3fc25830" providerId="LiveId" clId="{747DC7CA-70AE-46ED-BDA9-4E4D918DBC84}" dt="2023-10-19T20:44:34.404" v="100" actId="478"/>
          <ac:spMkLst>
            <pc:docMk/>
            <pc:sldMk cId="1218547544" sldId="262"/>
            <ac:spMk id="3" creationId="{01AF2861-4F0C-19E7-DBBF-4493BA546052}"/>
          </ac:spMkLst>
        </pc:spChg>
        <pc:spChg chg="mod">
          <ac:chgData name="jordi planes" userId="d4f56c9f3fc25830" providerId="LiveId" clId="{747DC7CA-70AE-46ED-BDA9-4E4D918DBC84}" dt="2023-10-20T08:34:34.231" v="892"/>
          <ac:spMkLst>
            <pc:docMk/>
            <pc:sldMk cId="1218547544" sldId="262"/>
            <ac:spMk id="5" creationId="{494AD8EE-A2F5-6E2D-169A-9EBD5AF3828D}"/>
          </ac:spMkLst>
        </pc:spChg>
        <pc:spChg chg="add del mod">
          <ac:chgData name="jordi planes" userId="d4f56c9f3fc25830" providerId="LiveId" clId="{747DC7CA-70AE-46ED-BDA9-4E4D918DBC84}" dt="2023-10-20T08:37:17.567" v="956" actId="478"/>
          <ac:spMkLst>
            <pc:docMk/>
            <pc:sldMk cId="1218547544" sldId="262"/>
            <ac:spMk id="11" creationId="{B90AD438-7ECE-B281-723B-433D866E4C18}"/>
          </ac:spMkLst>
        </pc:spChg>
        <pc:grpChg chg="del">
          <ac:chgData name="jordi planes" userId="d4f56c9f3fc25830" providerId="LiveId" clId="{747DC7CA-70AE-46ED-BDA9-4E4D918DBC84}" dt="2023-10-19T20:44:34.404" v="100" actId="478"/>
          <ac:grpSpMkLst>
            <pc:docMk/>
            <pc:sldMk cId="1218547544" sldId="262"/>
            <ac:grpSpMk id="13" creationId="{3B8F5CB6-7BB6-04C9-8B74-213AF18A8E8D}"/>
          </ac:grpSpMkLst>
        </pc:grpChg>
        <pc:grpChg chg="add mod">
          <ac:chgData name="jordi planes" userId="d4f56c9f3fc25830" providerId="LiveId" clId="{747DC7CA-70AE-46ED-BDA9-4E4D918DBC84}" dt="2023-10-20T08:43:09.546" v="986" actId="164"/>
          <ac:grpSpMkLst>
            <pc:docMk/>
            <pc:sldMk cId="1218547544" sldId="262"/>
            <ac:grpSpMk id="14" creationId="{41B95FDF-C7E5-9791-99BA-66B0F4B28BB9}"/>
          </ac:grpSpMkLst>
        </pc:grpChg>
        <pc:picChg chg="del">
          <ac:chgData name="jordi planes" userId="d4f56c9f3fc25830" providerId="LiveId" clId="{747DC7CA-70AE-46ED-BDA9-4E4D918DBC84}" dt="2023-10-19T20:44:26.073" v="97" actId="478"/>
          <ac:picMkLst>
            <pc:docMk/>
            <pc:sldMk cId="1218547544" sldId="262"/>
            <ac:picMk id="2" creationId="{D3BD0716-FF4F-EC0E-5C01-7545C9142113}"/>
          </ac:picMkLst>
        </pc:picChg>
        <pc:picChg chg="add mod">
          <ac:chgData name="jordi planes" userId="d4f56c9f3fc25830" providerId="LiveId" clId="{747DC7CA-70AE-46ED-BDA9-4E4D918DBC84}" dt="2023-10-20T08:43:09.546" v="986" actId="164"/>
          <ac:picMkLst>
            <pc:docMk/>
            <pc:sldMk cId="1218547544" sldId="262"/>
            <ac:picMk id="8" creationId="{900B6230-EDCC-7110-BA3E-D4B18A9F7D07}"/>
          </ac:picMkLst>
        </pc:picChg>
        <pc:picChg chg="add mod">
          <ac:chgData name="jordi planes" userId="d4f56c9f3fc25830" providerId="LiveId" clId="{747DC7CA-70AE-46ED-BDA9-4E4D918DBC84}" dt="2023-10-20T08:43:09.546" v="986" actId="164"/>
          <ac:picMkLst>
            <pc:docMk/>
            <pc:sldMk cId="1218547544" sldId="262"/>
            <ac:picMk id="10" creationId="{92E3823F-F608-A817-5D04-5CF32B0200D1}"/>
          </ac:picMkLst>
        </pc:picChg>
        <pc:picChg chg="add mod modCrop">
          <ac:chgData name="jordi planes" userId="d4f56c9f3fc25830" providerId="LiveId" clId="{747DC7CA-70AE-46ED-BDA9-4E4D918DBC84}" dt="2023-10-20T08:43:38.211" v="987" actId="1440"/>
          <ac:picMkLst>
            <pc:docMk/>
            <pc:sldMk cId="1218547544" sldId="262"/>
            <ac:picMk id="12" creationId="{7477234A-6E19-D65E-2A6D-C235942D6AC8}"/>
          </ac:picMkLst>
        </pc:picChg>
        <pc:cxnChg chg="mod">
          <ac:chgData name="jordi planes" userId="d4f56c9f3fc25830" providerId="LiveId" clId="{747DC7CA-70AE-46ED-BDA9-4E4D918DBC84}" dt="2023-10-19T20:44:34.404" v="100" actId="478"/>
          <ac:cxnSpMkLst>
            <pc:docMk/>
            <pc:sldMk cId="1218547544" sldId="262"/>
            <ac:cxnSpMk id="7" creationId="{8767D530-9C0D-254D-5741-922DB31A3A9D}"/>
          </ac:cxnSpMkLst>
        </pc:cxnChg>
        <pc:cxnChg chg="mod">
          <ac:chgData name="jordi planes" userId="d4f56c9f3fc25830" providerId="LiveId" clId="{747DC7CA-70AE-46ED-BDA9-4E4D918DBC84}" dt="2023-10-19T20:44:34.404" v="100" actId="478"/>
          <ac:cxnSpMkLst>
            <pc:docMk/>
            <pc:sldMk cId="1218547544" sldId="262"/>
            <ac:cxnSpMk id="9" creationId="{3A591918-C813-6EB4-6C59-577C59840EFB}"/>
          </ac:cxnSpMkLst>
        </pc:cxnChg>
      </pc:sldChg>
      <pc:sldChg chg="new del">
        <pc:chgData name="jordi planes" userId="d4f56c9f3fc25830" providerId="LiveId" clId="{747DC7CA-70AE-46ED-BDA9-4E4D918DBC84}" dt="2023-10-19T20:44:17.691" v="95" actId="47"/>
        <pc:sldMkLst>
          <pc:docMk/>
          <pc:sldMk cId="2571355842" sldId="262"/>
        </pc:sldMkLst>
      </pc:sldChg>
      <pc:sldChg chg="new del">
        <pc:chgData name="jordi planes" userId="d4f56c9f3fc25830" providerId="LiveId" clId="{747DC7CA-70AE-46ED-BDA9-4E4D918DBC84}" dt="2023-10-20T08:42:38.068" v="981" actId="47"/>
        <pc:sldMkLst>
          <pc:docMk/>
          <pc:sldMk cId="3026651963" sldId="263"/>
        </pc:sldMkLst>
      </pc:sldChg>
      <pc:sldChg chg="addSp delSp modSp add mod delAnim">
        <pc:chgData name="jordi planes" userId="d4f56c9f3fc25830" providerId="LiveId" clId="{747DC7CA-70AE-46ED-BDA9-4E4D918DBC84}" dt="2023-10-20T14:36:38.805" v="2067" actId="1076"/>
        <pc:sldMkLst>
          <pc:docMk/>
          <pc:sldMk cId="741409875" sldId="264"/>
        </pc:sldMkLst>
        <pc:spChg chg="mod">
          <ac:chgData name="jordi planes" userId="d4f56c9f3fc25830" providerId="LiveId" clId="{747DC7CA-70AE-46ED-BDA9-4E4D918DBC84}" dt="2023-10-20T08:34:06.951" v="891" actId="20577"/>
          <ac:spMkLst>
            <pc:docMk/>
            <pc:sldMk cId="741409875" sldId="264"/>
            <ac:spMk id="5" creationId="{494AD8EE-A2F5-6E2D-169A-9EBD5AF3828D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16" creationId="{B8CEF54C-43CB-2124-16CF-A59D8AA5CA47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17" creationId="{1A38A6C4-AAD5-C9C7-7375-13E1C443FE76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18" creationId="{C6F104D2-80E1-C663-A960-89EFE1C815B0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19" creationId="{6B8F926B-87EE-279B-2851-BFBA5DDB5B27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0" creationId="{B7E00078-0F70-94B4-1C0D-7584CB77606E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1" creationId="{3880D533-E404-2065-9DB9-A196D3F50408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2" creationId="{41E5E6FF-E0F0-2556-0BBB-F240BD7DB96E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3" creationId="{38DE80DC-E770-B430-E1BD-32B29B9E9752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4" creationId="{846D1771-E262-CDF5-8A56-8AD5E6C17D4E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6" creationId="{570D6530-1BB1-F4C1-E563-217001D75604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7" creationId="{EA6F243A-7C58-722A-D93C-C148FE151E94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8" creationId="{F299311A-C7A0-1126-48A7-42AF70BB294A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29" creationId="{C9670EEE-27CB-767D-2A28-EC8AF7CA25A0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0" creationId="{3DAB2606-FB42-66AA-68C1-FFE73522D48B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1" creationId="{DE31CC00-BA68-6FC9-5BF1-D6445920F502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2" creationId="{E41E1C80-4B62-67D8-ECC2-058C74F11428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3" creationId="{0B68F277-69FE-64B4-6F99-F783BD3201F9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6" creationId="{36018564-061F-181F-D3EA-27A785FFDB54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7" creationId="{624CB676-7FFE-4CB1-61B6-52F8F1E16ADC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8" creationId="{CED0E923-F514-6F17-4D0C-EA850D70074E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39" creationId="{E1759F6E-E655-97D7-F0CB-796BF7B38DD8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40" creationId="{C9BE9D18-BDF5-2E62-E8A8-57BB5B0407A2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41" creationId="{3757E575-FE6E-64A2-B2C0-8886C02761A5}"/>
          </ac:spMkLst>
        </pc:spChg>
        <pc:spChg chg="del">
          <ac:chgData name="jordi planes" userId="d4f56c9f3fc25830" providerId="LiveId" clId="{747DC7CA-70AE-46ED-BDA9-4E4D918DBC84}" dt="2023-10-20T08:20:26.710" v="797" actId="478"/>
          <ac:spMkLst>
            <pc:docMk/>
            <pc:sldMk cId="741409875" sldId="264"/>
            <ac:spMk id="42" creationId="{2777B420-8ECA-5C41-CC66-32BCF214BA8A}"/>
          </ac:spMkLst>
        </pc:spChg>
        <pc:picChg chg="add mod modCrop">
          <ac:chgData name="jordi planes" userId="d4f56c9f3fc25830" providerId="LiveId" clId="{747DC7CA-70AE-46ED-BDA9-4E4D918DBC84}" dt="2023-10-20T14:36:28.421" v="2064" actId="1076"/>
          <ac:picMkLst>
            <pc:docMk/>
            <pc:sldMk cId="741409875" sldId="264"/>
            <ac:picMk id="2" creationId="{691DFFDB-9D03-DD27-5AE8-E79752FB2336}"/>
          </ac:picMkLst>
        </pc:picChg>
        <pc:picChg chg="add mod modCrop">
          <ac:chgData name="jordi planes" userId="d4f56c9f3fc25830" providerId="LiveId" clId="{747DC7CA-70AE-46ED-BDA9-4E4D918DBC84}" dt="2023-10-20T14:36:38.805" v="2067" actId="1076"/>
          <ac:picMkLst>
            <pc:docMk/>
            <pc:sldMk cId="741409875" sldId="264"/>
            <ac:picMk id="3" creationId="{0E2B33F4-56C5-7FC2-90D7-C23AB7BFF24E}"/>
          </ac:picMkLst>
        </pc:picChg>
        <pc:picChg chg="add mod">
          <ac:chgData name="jordi planes" userId="d4f56c9f3fc25830" providerId="LiveId" clId="{747DC7CA-70AE-46ED-BDA9-4E4D918DBC84}" dt="2023-10-20T14:36:31.644" v="2065" actId="1076"/>
          <ac:picMkLst>
            <pc:docMk/>
            <pc:sldMk cId="741409875" sldId="264"/>
            <ac:picMk id="1026" creationId="{D694EF8F-5E04-7E68-FEF4-506E30465384}"/>
          </ac:picMkLst>
        </pc:picChg>
      </pc:sldChg>
      <pc:sldChg chg="addSp delSp modSp add mod delAnim modAnim">
        <pc:chgData name="jordi planes" userId="d4f56c9f3fc25830" providerId="LiveId" clId="{747DC7CA-70AE-46ED-BDA9-4E4D918DBC84}" dt="2023-10-20T13:58:32.197" v="2019"/>
        <pc:sldMkLst>
          <pc:docMk/>
          <pc:sldMk cId="2327786396" sldId="265"/>
        </pc:sldMkLst>
        <pc:spChg chg="mod">
          <ac:chgData name="jordi planes" userId="d4f56c9f3fc25830" providerId="LiveId" clId="{747DC7CA-70AE-46ED-BDA9-4E4D918DBC84}" dt="2023-10-20T08:52:36.143" v="1045" actId="20577"/>
          <ac:spMkLst>
            <pc:docMk/>
            <pc:sldMk cId="2327786396" sldId="265"/>
            <ac:spMk id="5" creationId="{494AD8EE-A2F5-6E2D-169A-9EBD5AF3828D}"/>
          </ac:spMkLst>
        </pc:spChg>
        <pc:spChg chg="add mod">
          <ac:chgData name="jordi planes" userId="d4f56c9f3fc25830" providerId="LiveId" clId="{747DC7CA-70AE-46ED-BDA9-4E4D918DBC84}" dt="2023-10-20T09:09:19.967" v="1107" actId="164"/>
          <ac:spMkLst>
            <pc:docMk/>
            <pc:sldMk cId="2327786396" sldId="265"/>
            <ac:spMk id="16" creationId="{7DE54FEE-97E0-783F-BEF2-BF13D7F998EA}"/>
          </ac:spMkLst>
        </pc:spChg>
        <pc:spChg chg="add mod">
          <ac:chgData name="jordi planes" userId="d4f56c9f3fc25830" providerId="LiveId" clId="{747DC7CA-70AE-46ED-BDA9-4E4D918DBC84}" dt="2023-10-20T09:09:19.967" v="1107" actId="164"/>
          <ac:spMkLst>
            <pc:docMk/>
            <pc:sldMk cId="2327786396" sldId="265"/>
            <ac:spMk id="17" creationId="{2DF058D3-FF81-7348-B56D-63D43A8C3DA7}"/>
          </ac:spMkLst>
        </pc:spChg>
        <pc:spChg chg="mod">
          <ac:chgData name="jordi planes" userId="d4f56c9f3fc25830" providerId="LiveId" clId="{747DC7CA-70AE-46ED-BDA9-4E4D918DBC84}" dt="2023-10-20T08:52:22.733" v="1033" actId="20577"/>
          <ac:spMkLst>
            <pc:docMk/>
            <pc:sldMk cId="2327786396" sldId="265"/>
            <ac:spMk id="25" creationId="{3058D8CD-3E54-87AF-8A16-B573A17C5DBD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26" creationId="{DFB29F3F-7897-F9BB-FCA4-03AF45CEC276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27" creationId="{728697FE-DA2D-F060-CA81-77C2F6BEEE07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28" creationId="{990B78C1-451A-89FD-EB5B-25667C4303C9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29" creationId="{07894524-36C0-98F8-2F8D-858CBF399562}"/>
          </ac:spMkLst>
        </pc:spChg>
        <pc:spChg chg="add mod">
          <ac:chgData name="jordi planes" userId="d4f56c9f3fc25830" providerId="LiveId" clId="{747DC7CA-70AE-46ED-BDA9-4E4D918DBC84}" dt="2023-10-20T13:41:07.731" v="1883" actId="1038"/>
          <ac:spMkLst>
            <pc:docMk/>
            <pc:sldMk cId="2327786396" sldId="265"/>
            <ac:spMk id="30" creationId="{D66F68EA-7602-BFCC-7916-08ED46739590}"/>
          </ac:spMkLst>
        </pc:spChg>
        <pc:spChg chg="add mod">
          <ac:chgData name="jordi planes" userId="d4f56c9f3fc25830" providerId="LiveId" clId="{747DC7CA-70AE-46ED-BDA9-4E4D918DBC84}" dt="2023-10-20T13:41:07.731" v="1883" actId="1038"/>
          <ac:spMkLst>
            <pc:docMk/>
            <pc:sldMk cId="2327786396" sldId="265"/>
            <ac:spMk id="32" creationId="{E9D5CD8F-1409-C3C6-AC3B-A089C8D21A67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35" creationId="{37CEBCE9-B01A-DE75-8345-E7C1E9D967A3}"/>
          </ac:spMkLst>
        </pc:spChg>
        <pc:spChg chg="add del mod">
          <ac:chgData name="jordi planes" userId="d4f56c9f3fc25830" providerId="LiveId" clId="{747DC7CA-70AE-46ED-BDA9-4E4D918DBC84}" dt="2023-10-20T13:30:47.351" v="1767" actId="478"/>
          <ac:spMkLst>
            <pc:docMk/>
            <pc:sldMk cId="2327786396" sldId="265"/>
            <ac:spMk id="36" creationId="{BBF5ACF2-71BC-515A-6852-864F5B269A58}"/>
          </ac:spMkLst>
        </pc:spChg>
        <pc:spChg chg="add del">
          <ac:chgData name="jordi planes" userId="d4f56c9f3fc25830" providerId="LiveId" clId="{747DC7CA-70AE-46ED-BDA9-4E4D918DBC84}" dt="2023-10-20T13:31:16.418" v="1769" actId="478"/>
          <ac:spMkLst>
            <pc:docMk/>
            <pc:sldMk cId="2327786396" sldId="265"/>
            <ac:spMk id="37" creationId="{4CB7C909-E955-44F4-FB26-DD26DA3828C5}"/>
          </ac:spMkLst>
        </pc:spChg>
        <pc:spChg chg="add del">
          <ac:chgData name="jordi planes" userId="d4f56c9f3fc25830" providerId="LiveId" clId="{747DC7CA-70AE-46ED-BDA9-4E4D918DBC84}" dt="2023-10-20T13:31:30.908" v="1771" actId="478"/>
          <ac:spMkLst>
            <pc:docMk/>
            <pc:sldMk cId="2327786396" sldId="265"/>
            <ac:spMk id="38" creationId="{113B6231-C3F1-BFF7-6EB0-48867357E8F9}"/>
          </ac:spMkLst>
        </pc:spChg>
        <pc:spChg chg="add del">
          <ac:chgData name="jordi planes" userId="d4f56c9f3fc25830" providerId="LiveId" clId="{747DC7CA-70AE-46ED-BDA9-4E4D918DBC84}" dt="2023-10-20T13:31:40.812" v="1773" actId="478"/>
          <ac:spMkLst>
            <pc:docMk/>
            <pc:sldMk cId="2327786396" sldId="265"/>
            <ac:spMk id="39" creationId="{3BD2FAC6-B58E-B799-30AF-ACF03E25D277}"/>
          </ac:spMkLst>
        </pc:spChg>
        <pc:spChg chg="add del mod">
          <ac:chgData name="jordi planes" userId="d4f56c9f3fc25830" providerId="LiveId" clId="{747DC7CA-70AE-46ED-BDA9-4E4D918DBC84}" dt="2023-10-20T13:36:20.072" v="1803" actId="478"/>
          <ac:spMkLst>
            <pc:docMk/>
            <pc:sldMk cId="2327786396" sldId="265"/>
            <ac:spMk id="40" creationId="{DAAA556F-7F6E-3B76-2C39-E0119B43D43B}"/>
          </ac:spMkLst>
        </pc:spChg>
        <pc:spChg chg="add del mod">
          <ac:chgData name="jordi planes" userId="d4f56c9f3fc25830" providerId="LiveId" clId="{747DC7CA-70AE-46ED-BDA9-4E4D918DBC84}" dt="2023-10-20T13:37:17.014" v="1811" actId="478"/>
          <ac:spMkLst>
            <pc:docMk/>
            <pc:sldMk cId="2327786396" sldId="265"/>
            <ac:spMk id="41" creationId="{ACE65BC4-8070-5934-7B54-EC0FD40C9507}"/>
          </ac:spMkLst>
        </pc:spChg>
        <pc:spChg chg="add mod">
          <ac:chgData name="jordi planes" userId="d4f56c9f3fc25830" providerId="LiveId" clId="{747DC7CA-70AE-46ED-BDA9-4E4D918DBC84}" dt="2023-10-20T13:41:07.731" v="1883" actId="1038"/>
          <ac:spMkLst>
            <pc:docMk/>
            <pc:sldMk cId="2327786396" sldId="265"/>
            <ac:spMk id="42" creationId="{C3B8831D-1A04-C268-92ED-4CCFB0ADA8CF}"/>
          </ac:spMkLst>
        </pc:spChg>
        <pc:spChg chg="add mod">
          <ac:chgData name="jordi planes" userId="d4f56c9f3fc25830" providerId="LiveId" clId="{747DC7CA-70AE-46ED-BDA9-4E4D918DBC84}" dt="2023-10-20T13:41:07.731" v="1883" actId="1038"/>
          <ac:spMkLst>
            <pc:docMk/>
            <pc:sldMk cId="2327786396" sldId="265"/>
            <ac:spMk id="43" creationId="{7A5AA0FB-E385-74DC-79B2-C39045C8BD5D}"/>
          </ac:spMkLst>
        </pc:spChg>
        <pc:spChg chg="add del mod">
          <ac:chgData name="jordi planes" userId="d4f56c9f3fc25830" providerId="LiveId" clId="{747DC7CA-70AE-46ED-BDA9-4E4D918DBC84}" dt="2023-10-20T13:48:32.470" v="1887" actId="478"/>
          <ac:spMkLst>
            <pc:docMk/>
            <pc:sldMk cId="2327786396" sldId="265"/>
            <ac:spMk id="51" creationId="{7425FE6F-EB52-81AD-6E32-82ED4D93C8FC}"/>
          </ac:spMkLst>
        </pc:spChg>
        <pc:spChg chg="add mod or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52" creationId="{5BDD7447-8EC4-02EF-51CE-2805DECAACDC}"/>
          </ac:spMkLst>
        </pc:spChg>
        <pc:spChg chg="add mod">
          <ac:chgData name="jordi planes" userId="d4f56c9f3fc25830" providerId="LiveId" clId="{747DC7CA-70AE-46ED-BDA9-4E4D918DBC84}" dt="2023-10-20T13:55:54.261" v="2011" actId="1037"/>
          <ac:spMkLst>
            <pc:docMk/>
            <pc:sldMk cId="2327786396" sldId="265"/>
            <ac:spMk id="53" creationId="{AAF17DFA-90EE-AD66-082F-538FC6585A59}"/>
          </ac:spMkLst>
        </pc:spChg>
        <pc:grpChg chg="add mod ord">
          <ac:chgData name="jordi planes" userId="d4f56c9f3fc25830" providerId="LiveId" clId="{747DC7CA-70AE-46ED-BDA9-4E4D918DBC84}" dt="2023-10-20T13:41:07.731" v="1883" actId="1038"/>
          <ac:grpSpMkLst>
            <pc:docMk/>
            <pc:sldMk cId="2327786396" sldId="265"/>
            <ac:grpSpMk id="18" creationId="{CF03B0C6-5612-565D-E5AE-B0C116FE5DE3}"/>
          </ac:grpSpMkLst>
        </pc:grpChg>
        <pc:picChg chg="add del">
          <ac:chgData name="jordi planes" userId="d4f56c9f3fc25830" providerId="LiveId" clId="{747DC7CA-70AE-46ED-BDA9-4E4D918DBC84}" dt="2023-10-20T08:54:48.996" v="1047" actId="478"/>
          <ac:picMkLst>
            <pc:docMk/>
            <pc:sldMk cId="2327786396" sldId="265"/>
            <ac:picMk id="3" creationId="{E2BD508D-D036-3E81-5722-F134382ADA60}"/>
          </ac:picMkLst>
        </pc:picChg>
        <pc:picChg chg="add del">
          <ac:chgData name="jordi planes" userId="d4f56c9f3fc25830" providerId="LiveId" clId="{747DC7CA-70AE-46ED-BDA9-4E4D918DBC84}" dt="2023-10-20T08:55:05.772" v="1049" actId="478"/>
          <ac:picMkLst>
            <pc:docMk/>
            <pc:sldMk cId="2327786396" sldId="265"/>
            <ac:picMk id="7" creationId="{EA08E013-4702-E0EF-AFDD-AB34714CF923}"/>
          </ac:picMkLst>
        </pc:picChg>
        <pc:picChg chg="del">
          <ac:chgData name="jordi planes" userId="d4f56c9f3fc25830" providerId="LiveId" clId="{747DC7CA-70AE-46ED-BDA9-4E4D918DBC84}" dt="2023-10-20T08:42:58.729" v="984" actId="478"/>
          <ac:picMkLst>
            <pc:docMk/>
            <pc:sldMk cId="2327786396" sldId="265"/>
            <ac:picMk id="8" creationId="{900B6230-EDCC-7110-BA3E-D4B18A9F7D07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9" creationId="{B230B63F-BDFE-175A-8426-F89F60A80994}"/>
          </ac:picMkLst>
        </pc:picChg>
        <pc:picChg chg="del">
          <ac:chgData name="jordi planes" userId="d4f56c9f3fc25830" providerId="LiveId" clId="{747DC7CA-70AE-46ED-BDA9-4E4D918DBC84}" dt="2023-10-20T08:43:01.293" v="985" actId="478"/>
          <ac:picMkLst>
            <pc:docMk/>
            <pc:sldMk cId="2327786396" sldId="265"/>
            <ac:picMk id="10" creationId="{92E3823F-F608-A817-5D04-5CF32B0200D1}"/>
          </ac:picMkLst>
        </pc:picChg>
        <pc:picChg chg="add mod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11" creationId="{C5113E41-0218-BCD3-A12D-97BFD410D830}"/>
          </ac:picMkLst>
        </pc:picChg>
        <pc:picChg chg="del">
          <ac:chgData name="jordi planes" userId="d4f56c9f3fc25830" providerId="LiveId" clId="{747DC7CA-70AE-46ED-BDA9-4E4D918DBC84}" dt="2023-10-20T08:42:58.305" v="983" actId="478"/>
          <ac:picMkLst>
            <pc:docMk/>
            <pc:sldMk cId="2327786396" sldId="265"/>
            <ac:picMk id="12" creationId="{7477234A-6E19-D65E-2A6D-C235942D6AC8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13" creationId="{173CE5E0-D59E-A2AC-B7BE-BC8E6DAF67A4}"/>
          </ac:picMkLst>
        </pc:picChg>
        <pc:picChg chg="add mod modCrop">
          <ac:chgData name="jordi planes" userId="d4f56c9f3fc25830" providerId="LiveId" clId="{747DC7CA-70AE-46ED-BDA9-4E4D918DBC84}" dt="2023-10-20T09:09:19.967" v="1107" actId="164"/>
          <ac:picMkLst>
            <pc:docMk/>
            <pc:sldMk cId="2327786396" sldId="265"/>
            <ac:picMk id="15" creationId="{023E7D2B-F298-F27F-57ED-9E0DD0415AD1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19" creationId="{BED0A166-E3EE-A1ED-7F46-72E39A5A896A}"/>
          </ac:picMkLst>
        </pc:picChg>
        <pc:picChg chg="add mod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20" creationId="{26A2E334-A312-78AD-7DB7-7E1BD4957ED2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22" creationId="{97815A28-BEB4-21C5-418B-3DF0DEBE8CA6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23" creationId="{CD938393-5834-4153-6B91-F32292AE27F8}"/>
          </ac:picMkLst>
        </pc:picChg>
        <pc:picChg chg="add mod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24" creationId="{BE3D32D2-98B7-82E1-6816-5D771549F231}"/>
          </ac:picMkLst>
        </pc:picChg>
        <pc:picChg chg="add mod modCrop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31" creationId="{200ABD9D-D29A-B0D4-6084-02C6E4AE1D0A}"/>
          </ac:picMkLst>
        </pc:picChg>
        <pc:picChg chg="add mod ord">
          <ac:chgData name="jordi planes" userId="d4f56c9f3fc25830" providerId="LiveId" clId="{747DC7CA-70AE-46ED-BDA9-4E4D918DBC84}" dt="2023-10-20T13:41:07.731" v="1883" actId="1038"/>
          <ac:picMkLst>
            <pc:docMk/>
            <pc:sldMk cId="2327786396" sldId="265"/>
            <ac:picMk id="34" creationId="{202A0B14-4D31-1AA4-7477-910F2963DDBC}"/>
          </ac:picMkLst>
        </pc:picChg>
        <pc:cxnChg chg="add del mod">
          <ac:chgData name="jordi planes" userId="d4f56c9f3fc25830" providerId="LiveId" clId="{747DC7CA-70AE-46ED-BDA9-4E4D918DBC84}" dt="2023-10-20T13:40:56.756" v="1864" actId="478"/>
          <ac:cxnSpMkLst>
            <pc:docMk/>
            <pc:sldMk cId="2327786396" sldId="265"/>
            <ac:cxnSpMk id="45" creationId="{6C5A81B3-B6C6-04BD-69DB-1B481758F725}"/>
          </ac:cxnSpMkLst>
        </pc:cxnChg>
        <pc:cxnChg chg="add del mod">
          <ac:chgData name="jordi planes" userId="d4f56c9f3fc25830" providerId="LiveId" clId="{747DC7CA-70AE-46ED-BDA9-4E4D918DBC84}" dt="2023-10-20T13:40:56.756" v="1864" actId="478"/>
          <ac:cxnSpMkLst>
            <pc:docMk/>
            <pc:sldMk cId="2327786396" sldId="265"/>
            <ac:cxnSpMk id="47" creationId="{49F741EE-3500-CC88-0530-51A0396481B7}"/>
          </ac:cxnSpMkLst>
        </pc:cxnChg>
        <pc:cxnChg chg="add del mod">
          <ac:chgData name="jordi planes" userId="d4f56c9f3fc25830" providerId="LiveId" clId="{747DC7CA-70AE-46ED-BDA9-4E4D918DBC84}" dt="2023-10-20T13:40:56.756" v="1864" actId="478"/>
          <ac:cxnSpMkLst>
            <pc:docMk/>
            <pc:sldMk cId="2327786396" sldId="265"/>
            <ac:cxnSpMk id="48" creationId="{5A8224AB-DA73-0BDF-F318-2BCB1383469E}"/>
          </ac:cxnSpMkLst>
        </pc:cxnChg>
        <pc:cxnChg chg="add del mod">
          <ac:chgData name="jordi planes" userId="d4f56c9f3fc25830" providerId="LiveId" clId="{747DC7CA-70AE-46ED-BDA9-4E4D918DBC84}" dt="2023-10-20T13:40:56.756" v="1864" actId="478"/>
          <ac:cxnSpMkLst>
            <pc:docMk/>
            <pc:sldMk cId="2327786396" sldId="265"/>
            <ac:cxnSpMk id="50" creationId="{8C6CF2FC-F62E-D02C-B84C-27B8A16F4826}"/>
          </ac:cxnSpMkLst>
        </pc:cxnChg>
      </pc:sldChg>
      <pc:sldChg chg="addSp delSp modSp add del mod delAnim">
        <pc:chgData name="jordi planes" userId="d4f56c9f3fc25830" providerId="LiveId" clId="{747DC7CA-70AE-46ED-BDA9-4E4D918DBC84}" dt="2023-10-20T11:17:04.734" v="1598" actId="47"/>
        <pc:sldMkLst>
          <pc:docMk/>
          <pc:sldMk cId="1107028111" sldId="266"/>
        </pc:sldMkLst>
        <pc:spChg chg="mod">
          <ac:chgData name="jordi planes" userId="d4f56c9f3fc25830" providerId="LiveId" clId="{747DC7CA-70AE-46ED-BDA9-4E4D918DBC84}" dt="2023-10-20T10:33:17.947" v="1422" actId="1076"/>
          <ac:spMkLst>
            <pc:docMk/>
            <pc:sldMk cId="1107028111" sldId="266"/>
            <ac:spMk id="5" creationId="{494AD8EE-A2F5-6E2D-169A-9EBD5AF3828D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26" creationId="{DFB29F3F-7897-F9BB-FCA4-03AF45CEC276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27" creationId="{728697FE-DA2D-F060-CA81-77C2F6BEEE07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28" creationId="{990B78C1-451A-89FD-EB5B-25667C4303C9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29" creationId="{07894524-36C0-98F8-2F8D-858CBF399562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30" creationId="{D66F68EA-7602-BFCC-7916-08ED46739590}"/>
          </ac:spMkLst>
        </pc:spChg>
        <pc:spChg chg="del">
          <ac:chgData name="jordi planes" userId="d4f56c9f3fc25830" providerId="LiveId" clId="{747DC7CA-70AE-46ED-BDA9-4E4D918DBC84}" dt="2023-10-20T09:50:20.934" v="1403" actId="478"/>
          <ac:spMkLst>
            <pc:docMk/>
            <pc:sldMk cId="1107028111" sldId="266"/>
            <ac:spMk id="32" creationId="{E9D5CD8F-1409-C3C6-AC3B-A089C8D21A67}"/>
          </ac:spMkLst>
        </pc:spChg>
        <pc:grpChg chg="del">
          <ac:chgData name="jordi planes" userId="d4f56c9f3fc25830" providerId="LiveId" clId="{747DC7CA-70AE-46ED-BDA9-4E4D918DBC84}" dt="2023-10-20T09:50:20.934" v="1403" actId="478"/>
          <ac:grpSpMkLst>
            <pc:docMk/>
            <pc:sldMk cId="1107028111" sldId="266"/>
            <ac:grpSpMk id="18" creationId="{CF03B0C6-5612-565D-E5AE-B0C116FE5DE3}"/>
          </ac:grpSpMkLst>
        </pc:grpChg>
        <pc:picChg chg="add mod">
          <ac:chgData name="jordi planes" userId="d4f56c9f3fc25830" providerId="LiveId" clId="{747DC7CA-70AE-46ED-BDA9-4E4D918DBC84}" dt="2023-10-20T10:34:52.528" v="1431" actId="1076"/>
          <ac:picMkLst>
            <pc:docMk/>
            <pc:sldMk cId="1107028111" sldId="266"/>
            <ac:picMk id="2" creationId="{4021C7D8-2905-78A6-AA5D-59541CC9CF00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9" creationId="{B230B63F-BDFE-175A-8426-F89F60A80994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11" creationId="{C5113E41-0218-BCD3-A12D-97BFD410D830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13" creationId="{173CE5E0-D59E-A2AC-B7BE-BC8E6DAF67A4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19" creationId="{BED0A166-E3EE-A1ED-7F46-72E39A5A896A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20" creationId="{26A2E334-A312-78AD-7DB7-7E1BD4957ED2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22" creationId="{97815A28-BEB4-21C5-418B-3DF0DEBE8CA6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23" creationId="{CD938393-5834-4153-6B91-F32292AE27F8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24" creationId="{BE3D32D2-98B7-82E1-6816-5D771549F231}"/>
          </ac:picMkLst>
        </pc:picChg>
        <pc:picChg chg="del">
          <ac:chgData name="jordi planes" userId="d4f56c9f3fc25830" providerId="LiveId" clId="{747DC7CA-70AE-46ED-BDA9-4E4D918DBC84}" dt="2023-10-20T09:50:20.934" v="1403" actId="478"/>
          <ac:picMkLst>
            <pc:docMk/>
            <pc:sldMk cId="1107028111" sldId="266"/>
            <ac:picMk id="31" creationId="{200ABD9D-D29A-B0D4-6084-02C6E4AE1D0A}"/>
          </ac:picMkLst>
        </pc:picChg>
      </pc:sldChg>
      <pc:sldChg chg="addSp delSp modSp add mod delAnim">
        <pc:chgData name="jordi planes" userId="d4f56c9f3fc25830" providerId="LiveId" clId="{747DC7CA-70AE-46ED-BDA9-4E4D918DBC84}" dt="2023-10-20T11:18:00.272" v="1601" actId="1076"/>
        <pc:sldMkLst>
          <pc:docMk/>
          <pc:sldMk cId="3905355600" sldId="267"/>
        </pc:sldMkLst>
        <pc:spChg chg="add del mod">
          <ac:chgData name="jordi planes" userId="d4f56c9f3fc25830" providerId="LiveId" clId="{747DC7CA-70AE-46ED-BDA9-4E4D918DBC84}" dt="2023-10-20T10:38:34.464" v="1462" actId="478"/>
          <ac:spMkLst>
            <pc:docMk/>
            <pc:sldMk cId="3905355600" sldId="267"/>
            <ac:spMk id="3" creationId="{6072AE04-BE55-D34A-12EC-122537091F16}"/>
          </ac:spMkLst>
        </pc:spChg>
        <pc:spChg chg="add mod">
          <ac:chgData name="jordi planes" userId="d4f56c9f3fc25830" providerId="LiveId" clId="{747DC7CA-70AE-46ED-BDA9-4E4D918DBC84}" dt="2023-10-20T10:40:03.366" v="1505" actId="14100"/>
          <ac:spMkLst>
            <pc:docMk/>
            <pc:sldMk cId="3905355600" sldId="267"/>
            <ac:spMk id="4" creationId="{C397284A-72EE-FC54-8262-117CDB2EFA82}"/>
          </ac:spMkLst>
        </pc:spChg>
        <pc:spChg chg="mod">
          <ac:chgData name="jordi planes" userId="d4f56c9f3fc25830" providerId="LiveId" clId="{747DC7CA-70AE-46ED-BDA9-4E4D918DBC84}" dt="2023-10-20T10:36:44.748" v="1457" actId="1076"/>
          <ac:spMkLst>
            <pc:docMk/>
            <pc:sldMk cId="3905355600" sldId="267"/>
            <ac:spMk id="5" creationId="{494AD8EE-A2F5-6E2D-169A-9EBD5AF3828D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26" creationId="{DFB29F3F-7897-F9BB-FCA4-03AF45CEC276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27" creationId="{728697FE-DA2D-F060-CA81-77C2F6BEEE07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28" creationId="{990B78C1-451A-89FD-EB5B-25667C4303C9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29" creationId="{07894524-36C0-98F8-2F8D-858CBF399562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30" creationId="{D66F68EA-7602-BFCC-7916-08ED46739590}"/>
          </ac:spMkLst>
        </pc:spChg>
        <pc:spChg chg="del">
          <ac:chgData name="jordi planes" userId="d4f56c9f3fc25830" providerId="LiveId" clId="{747DC7CA-70AE-46ED-BDA9-4E4D918DBC84}" dt="2023-10-20T10:34:40.142" v="1430" actId="478"/>
          <ac:spMkLst>
            <pc:docMk/>
            <pc:sldMk cId="3905355600" sldId="267"/>
            <ac:spMk id="32" creationId="{E9D5CD8F-1409-C3C6-AC3B-A089C8D21A67}"/>
          </ac:spMkLst>
        </pc:spChg>
        <pc:grpChg chg="del">
          <ac:chgData name="jordi planes" userId="d4f56c9f3fc25830" providerId="LiveId" clId="{747DC7CA-70AE-46ED-BDA9-4E4D918DBC84}" dt="2023-10-20T10:34:40.142" v="1430" actId="478"/>
          <ac:grpSpMkLst>
            <pc:docMk/>
            <pc:sldMk cId="3905355600" sldId="267"/>
            <ac:grpSpMk id="18" creationId="{CF03B0C6-5612-565D-E5AE-B0C116FE5DE3}"/>
          </ac:grpSpMkLst>
        </pc:grpChg>
        <pc:picChg chg="add mod">
          <ac:chgData name="jordi planes" userId="d4f56c9f3fc25830" providerId="LiveId" clId="{747DC7CA-70AE-46ED-BDA9-4E4D918DBC84}" dt="2023-10-20T11:18:00.272" v="1601" actId="1076"/>
          <ac:picMkLst>
            <pc:docMk/>
            <pc:sldMk cId="3905355600" sldId="267"/>
            <ac:picMk id="2" creationId="{F6746CDE-4F6F-9ADE-BA11-F7706D87B64E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9" creationId="{B230B63F-BDFE-175A-8426-F89F60A80994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11" creationId="{C5113E41-0218-BCD3-A12D-97BFD410D830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13" creationId="{173CE5E0-D59E-A2AC-B7BE-BC8E6DAF67A4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19" creationId="{BED0A166-E3EE-A1ED-7F46-72E39A5A896A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20" creationId="{26A2E334-A312-78AD-7DB7-7E1BD4957ED2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22" creationId="{97815A28-BEB4-21C5-418B-3DF0DEBE8CA6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23" creationId="{CD938393-5834-4153-6B91-F32292AE27F8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24" creationId="{BE3D32D2-98B7-82E1-6816-5D771549F231}"/>
          </ac:picMkLst>
        </pc:picChg>
        <pc:picChg chg="del">
          <ac:chgData name="jordi planes" userId="d4f56c9f3fc25830" providerId="LiveId" clId="{747DC7CA-70AE-46ED-BDA9-4E4D918DBC84}" dt="2023-10-20T10:34:40.142" v="1430" actId="478"/>
          <ac:picMkLst>
            <pc:docMk/>
            <pc:sldMk cId="3905355600" sldId="267"/>
            <ac:picMk id="31" creationId="{200ABD9D-D29A-B0D4-6084-02C6E4AE1D0A}"/>
          </ac:picMkLst>
        </pc:picChg>
      </pc:sldChg>
      <pc:sldChg chg="addSp delSp modSp add mod modAnim">
        <pc:chgData name="jordi planes" userId="d4f56c9f3fc25830" providerId="LiveId" clId="{747DC7CA-70AE-46ED-BDA9-4E4D918DBC84}" dt="2023-10-21T05:44:29.099" v="4895"/>
        <pc:sldMkLst>
          <pc:docMk/>
          <pc:sldMk cId="574338687" sldId="268"/>
        </pc:sldMkLst>
        <pc:spChg chg="del">
          <ac:chgData name="jordi planes" userId="d4f56c9f3fc25830" providerId="LiveId" clId="{747DC7CA-70AE-46ED-BDA9-4E4D918DBC84}" dt="2023-10-20T10:56:54.218" v="1508" actId="478"/>
          <ac:spMkLst>
            <pc:docMk/>
            <pc:sldMk cId="574338687" sldId="268"/>
            <ac:spMk id="4" creationId="{C397284A-72EE-FC54-8262-117CDB2EFA82}"/>
          </ac:spMkLst>
        </pc:spChg>
        <pc:spChg chg="mod">
          <ac:chgData name="jordi planes" userId="d4f56c9f3fc25830" providerId="LiveId" clId="{747DC7CA-70AE-46ED-BDA9-4E4D918DBC84}" dt="2023-10-20T11:06:39.899" v="1553" actId="1076"/>
          <ac:spMkLst>
            <pc:docMk/>
            <pc:sldMk cId="574338687" sldId="268"/>
            <ac:spMk id="5" creationId="{494AD8EE-A2F5-6E2D-169A-9EBD5AF3828D}"/>
          </ac:spMkLst>
        </pc:spChg>
        <pc:spChg chg="add del mod">
          <ac:chgData name="jordi planes" userId="d4f56c9f3fc25830" providerId="LiveId" clId="{747DC7CA-70AE-46ED-BDA9-4E4D918DBC84}" dt="2023-10-20T10:59:57.619" v="1514" actId="478"/>
          <ac:spMkLst>
            <pc:docMk/>
            <pc:sldMk cId="574338687" sldId="268"/>
            <ac:spMk id="7" creationId="{3C3A9B6A-D6EC-3E3E-84A9-BB7AB1BFBE8D}"/>
          </ac:spMkLst>
        </pc:spChg>
        <pc:spChg chg="add del mod">
          <ac:chgData name="jordi planes" userId="d4f56c9f3fc25830" providerId="LiveId" clId="{747DC7CA-70AE-46ED-BDA9-4E4D918DBC84}" dt="2023-10-20T11:00:32.989" v="1517" actId="478"/>
          <ac:spMkLst>
            <pc:docMk/>
            <pc:sldMk cId="574338687" sldId="268"/>
            <ac:spMk id="8" creationId="{13A7AF2C-3131-E4C8-85F5-A2019DE0DEDE}"/>
          </ac:spMkLst>
        </pc:spChg>
        <pc:spChg chg="add del mod">
          <ac:chgData name="jordi planes" userId="d4f56c9f3fc25830" providerId="LiveId" clId="{747DC7CA-70AE-46ED-BDA9-4E4D918DBC84}" dt="2023-10-20T11:00:45.512" v="1521" actId="478"/>
          <ac:spMkLst>
            <pc:docMk/>
            <pc:sldMk cId="574338687" sldId="268"/>
            <ac:spMk id="9" creationId="{847664CF-6D02-BBAF-518D-6D5F38EA5BCB}"/>
          </ac:spMkLst>
        </pc:spChg>
        <pc:spChg chg="add mod">
          <ac:chgData name="jordi planes" userId="d4f56c9f3fc25830" providerId="LiveId" clId="{747DC7CA-70AE-46ED-BDA9-4E4D918DBC84}" dt="2023-10-20T11:02:37.845" v="1531" actId="164"/>
          <ac:spMkLst>
            <pc:docMk/>
            <pc:sldMk cId="574338687" sldId="268"/>
            <ac:spMk id="10" creationId="{67D0B075-0227-97B9-4C30-5EA94922DC69}"/>
          </ac:spMkLst>
        </pc:spChg>
        <pc:spChg chg="add mod">
          <ac:chgData name="jordi planes" userId="d4f56c9f3fc25830" providerId="LiveId" clId="{747DC7CA-70AE-46ED-BDA9-4E4D918DBC84}" dt="2023-10-20T11:02:37.845" v="1531" actId="164"/>
          <ac:spMkLst>
            <pc:docMk/>
            <pc:sldMk cId="574338687" sldId="268"/>
            <ac:spMk id="11" creationId="{0E428920-C666-EC86-BD84-A5A62E1F00A2}"/>
          </ac:spMkLst>
        </pc:spChg>
        <pc:spChg chg="mod">
          <ac:chgData name="jordi planes" userId="d4f56c9f3fc25830" providerId="LiveId" clId="{747DC7CA-70AE-46ED-BDA9-4E4D918DBC84}" dt="2023-10-20T11:06:24.983" v="1549"/>
          <ac:spMkLst>
            <pc:docMk/>
            <pc:sldMk cId="574338687" sldId="268"/>
            <ac:spMk id="18" creationId="{58876970-07DB-2534-8B8B-F6BE49A58D43}"/>
          </ac:spMkLst>
        </pc:spChg>
        <pc:spChg chg="mod">
          <ac:chgData name="jordi planes" userId="d4f56c9f3fc25830" providerId="LiveId" clId="{747DC7CA-70AE-46ED-BDA9-4E4D918DBC84}" dt="2023-10-20T11:06:24.983" v="1549"/>
          <ac:spMkLst>
            <pc:docMk/>
            <pc:sldMk cId="574338687" sldId="268"/>
            <ac:spMk id="19" creationId="{998E2ECA-B6E4-646A-A228-AD2E4DDA67CE}"/>
          </ac:spMkLst>
        </pc:spChg>
        <pc:spChg chg="add mod">
          <ac:chgData name="jordi planes" userId="d4f56c9f3fc25830" providerId="LiveId" clId="{747DC7CA-70AE-46ED-BDA9-4E4D918DBC84}" dt="2023-10-20T11:07:27.411" v="1580" actId="1076"/>
          <ac:spMkLst>
            <pc:docMk/>
            <pc:sldMk cId="574338687" sldId="268"/>
            <ac:spMk id="20" creationId="{2DD6B1CD-A037-D060-5690-503E3A72728B}"/>
          </ac:spMkLst>
        </pc:spChg>
        <pc:spChg chg="add mod">
          <ac:chgData name="jordi planes" userId="d4f56c9f3fc25830" providerId="LiveId" clId="{747DC7CA-70AE-46ED-BDA9-4E4D918DBC84}" dt="2023-10-20T14:19:38.307" v="2049" actId="1037"/>
          <ac:spMkLst>
            <pc:docMk/>
            <pc:sldMk cId="574338687" sldId="268"/>
            <ac:spMk id="21" creationId="{4B00096F-85BE-6457-4448-77C0FB86E51B}"/>
          </ac:spMkLst>
        </pc:spChg>
        <pc:grpChg chg="add mod">
          <ac:chgData name="jordi planes" userId="d4f56c9f3fc25830" providerId="LiveId" clId="{747DC7CA-70AE-46ED-BDA9-4E4D918DBC84}" dt="2023-10-20T11:07:55.541" v="1597" actId="1076"/>
          <ac:grpSpMkLst>
            <pc:docMk/>
            <pc:sldMk cId="574338687" sldId="268"/>
            <ac:grpSpMk id="12" creationId="{A946BEAD-0BED-FD96-802B-E64C27EBAB32}"/>
          </ac:grpSpMkLst>
        </pc:grpChg>
        <pc:grpChg chg="add mod ord">
          <ac:chgData name="jordi planes" userId="d4f56c9f3fc25830" providerId="LiveId" clId="{747DC7CA-70AE-46ED-BDA9-4E4D918DBC84}" dt="2023-10-20T11:06:49.030" v="1571" actId="1036"/>
          <ac:grpSpMkLst>
            <pc:docMk/>
            <pc:sldMk cId="574338687" sldId="268"/>
            <ac:grpSpMk id="16" creationId="{B8D39046-D5A3-0671-8DAB-8D79D38A31CC}"/>
          </ac:grpSpMkLst>
        </pc:grpChg>
        <pc:picChg chg="del">
          <ac:chgData name="jordi planes" userId="d4f56c9f3fc25830" providerId="LiveId" clId="{747DC7CA-70AE-46ED-BDA9-4E4D918DBC84}" dt="2023-10-20T10:56:54.218" v="1508" actId="478"/>
          <ac:picMkLst>
            <pc:docMk/>
            <pc:sldMk cId="574338687" sldId="268"/>
            <ac:picMk id="2" creationId="{F6746CDE-4F6F-9ADE-BA11-F7706D87B64E}"/>
          </ac:picMkLst>
        </pc:picChg>
        <pc:picChg chg="add mod modCrop">
          <ac:chgData name="jordi planes" userId="d4f56c9f3fc25830" providerId="LiveId" clId="{747DC7CA-70AE-46ED-BDA9-4E4D918DBC84}" dt="2023-10-20T11:02:37.845" v="1531" actId="164"/>
          <ac:picMkLst>
            <pc:docMk/>
            <pc:sldMk cId="574338687" sldId="268"/>
            <ac:picMk id="3" creationId="{F73217A0-4E35-E2B0-F86F-1C0BA94F87B0}"/>
          </ac:picMkLst>
        </pc:picChg>
        <pc:picChg chg="add del">
          <ac:chgData name="jordi planes" userId="d4f56c9f3fc25830" providerId="LiveId" clId="{747DC7CA-70AE-46ED-BDA9-4E4D918DBC84}" dt="2023-10-20T11:03:34.073" v="1533" actId="478"/>
          <ac:picMkLst>
            <pc:docMk/>
            <pc:sldMk cId="574338687" sldId="268"/>
            <ac:picMk id="13" creationId="{633E3077-F2AE-C53F-50FE-861EF6758CFC}"/>
          </ac:picMkLst>
        </pc:picChg>
        <pc:picChg chg="add mod">
          <ac:chgData name="jordi planes" userId="d4f56c9f3fc25830" providerId="LiveId" clId="{747DC7CA-70AE-46ED-BDA9-4E4D918DBC84}" dt="2023-10-20T14:19:38.307" v="2049" actId="1037"/>
          <ac:picMkLst>
            <pc:docMk/>
            <pc:sldMk cId="574338687" sldId="268"/>
            <ac:picMk id="14" creationId="{DADF8F95-C594-5579-6358-C76194CB4E11}"/>
          </ac:picMkLst>
        </pc:picChg>
        <pc:picChg chg="add mod modCrop">
          <ac:chgData name="jordi planes" userId="d4f56c9f3fc25830" providerId="LiveId" clId="{747DC7CA-70AE-46ED-BDA9-4E4D918DBC84}" dt="2023-10-20T11:06:49.030" v="1571" actId="1036"/>
          <ac:picMkLst>
            <pc:docMk/>
            <pc:sldMk cId="574338687" sldId="268"/>
            <ac:picMk id="15" creationId="{9413E4B2-C9F9-1A8F-703E-1257F6631254}"/>
          </ac:picMkLst>
        </pc:picChg>
        <pc:picChg chg="mod">
          <ac:chgData name="jordi planes" userId="d4f56c9f3fc25830" providerId="LiveId" clId="{747DC7CA-70AE-46ED-BDA9-4E4D918DBC84}" dt="2023-10-20T11:06:24.983" v="1549"/>
          <ac:picMkLst>
            <pc:docMk/>
            <pc:sldMk cId="574338687" sldId="268"/>
            <ac:picMk id="17" creationId="{504EA36C-7D65-0212-ED79-3E4C0A3DFA63}"/>
          </ac:picMkLst>
        </pc:picChg>
      </pc:sldChg>
      <pc:sldChg chg="addSp delSp modSp add mod modAnim">
        <pc:chgData name="jordi planes" userId="d4f56c9f3fc25830" providerId="LiveId" clId="{747DC7CA-70AE-46ED-BDA9-4E4D918DBC84}" dt="2023-10-20T15:09:02.101" v="2225"/>
        <pc:sldMkLst>
          <pc:docMk/>
          <pc:sldMk cId="2604493050" sldId="269"/>
        </pc:sldMkLst>
        <pc:spChg chg="mod">
          <ac:chgData name="jordi planes" userId="d4f56c9f3fc25830" providerId="LiveId" clId="{747DC7CA-70AE-46ED-BDA9-4E4D918DBC84}" dt="2023-10-20T14:49:14.900" v="2112" actId="790"/>
          <ac:spMkLst>
            <pc:docMk/>
            <pc:sldMk cId="2604493050" sldId="269"/>
            <ac:spMk id="5" creationId="{494AD8EE-A2F5-6E2D-169A-9EBD5AF3828D}"/>
          </ac:spMkLst>
        </pc:spChg>
        <pc:spChg chg="add mod">
          <ac:chgData name="jordi planes" userId="d4f56c9f3fc25830" providerId="LiveId" clId="{747DC7CA-70AE-46ED-BDA9-4E4D918DBC84}" dt="2023-10-20T15:08:05.652" v="2221" actId="1076"/>
          <ac:spMkLst>
            <pc:docMk/>
            <pc:sldMk cId="2604493050" sldId="269"/>
            <ac:spMk id="8" creationId="{AD4BD60D-D770-C45D-34CD-DEF6CAF3EFAC}"/>
          </ac:spMkLst>
        </pc:spChg>
        <pc:spChg chg="add mod">
          <ac:chgData name="jordi planes" userId="d4f56c9f3fc25830" providerId="LiveId" clId="{747DC7CA-70AE-46ED-BDA9-4E4D918DBC84}" dt="2023-10-20T15:08:01.642" v="2220" actId="1076"/>
          <ac:spMkLst>
            <pc:docMk/>
            <pc:sldMk cId="2604493050" sldId="269"/>
            <ac:spMk id="9" creationId="{972D77A1-E6E7-58C0-8908-8F04255BA664}"/>
          </ac:spMkLst>
        </pc:spChg>
        <pc:spChg chg="del">
          <ac:chgData name="jordi planes" userId="d4f56c9f3fc25830" providerId="LiveId" clId="{747DC7CA-70AE-46ED-BDA9-4E4D918DBC84}" dt="2023-10-20T14:48:51.578" v="2111" actId="478"/>
          <ac:spMkLst>
            <pc:docMk/>
            <pc:sldMk cId="2604493050" sldId="269"/>
            <ac:spMk id="20" creationId="{2DD6B1CD-A037-D060-5690-503E3A72728B}"/>
          </ac:spMkLst>
        </pc:spChg>
        <pc:spChg chg="del">
          <ac:chgData name="jordi planes" userId="d4f56c9f3fc25830" providerId="LiveId" clId="{747DC7CA-70AE-46ED-BDA9-4E4D918DBC84}" dt="2023-10-20T14:48:51.578" v="2111" actId="478"/>
          <ac:spMkLst>
            <pc:docMk/>
            <pc:sldMk cId="2604493050" sldId="269"/>
            <ac:spMk id="21" creationId="{4B00096F-85BE-6457-4448-77C0FB86E51B}"/>
          </ac:spMkLst>
        </pc:spChg>
        <pc:spChg chg="mod">
          <ac:chgData name="jordi planes" userId="d4f56c9f3fc25830" providerId="LiveId" clId="{747DC7CA-70AE-46ED-BDA9-4E4D918DBC84}" dt="2023-10-20T14:48:08.978" v="2088" actId="20577"/>
          <ac:spMkLst>
            <pc:docMk/>
            <pc:sldMk cId="2604493050" sldId="269"/>
            <ac:spMk id="25" creationId="{3058D8CD-3E54-87AF-8A16-B573A17C5DBD}"/>
          </ac:spMkLst>
        </pc:spChg>
        <pc:grpChg chg="del">
          <ac:chgData name="jordi planes" userId="d4f56c9f3fc25830" providerId="LiveId" clId="{747DC7CA-70AE-46ED-BDA9-4E4D918DBC84}" dt="2023-10-20T14:48:51.578" v="2111" actId="478"/>
          <ac:grpSpMkLst>
            <pc:docMk/>
            <pc:sldMk cId="2604493050" sldId="269"/>
            <ac:grpSpMk id="12" creationId="{A946BEAD-0BED-FD96-802B-E64C27EBAB32}"/>
          </ac:grpSpMkLst>
        </pc:grpChg>
        <pc:grpChg chg="del">
          <ac:chgData name="jordi planes" userId="d4f56c9f3fc25830" providerId="LiveId" clId="{747DC7CA-70AE-46ED-BDA9-4E4D918DBC84}" dt="2023-10-20T14:48:51.578" v="2111" actId="478"/>
          <ac:grpSpMkLst>
            <pc:docMk/>
            <pc:sldMk cId="2604493050" sldId="269"/>
            <ac:grpSpMk id="16" creationId="{B8D39046-D5A3-0671-8DAB-8D79D38A31CC}"/>
          </ac:grpSpMkLst>
        </pc:grpChg>
        <pc:picChg chg="add mod">
          <ac:chgData name="jordi planes" userId="d4f56c9f3fc25830" providerId="LiveId" clId="{747DC7CA-70AE-46ED-BDA9-4E4D918DBC84}" dt="2023-10-20T14:55:44.052" v="2117" actId="1076"/>
          <ac:picMkLst>
            <pc:docMk/>
            <pc:sldMk cId="2604493050" sldId="269"/>
            <ac:picMk id="2" creationId="{5EB053C4-6912-7549-E149-56B930C66CB6}"/>
          </ac:picMkLst>
        </pc:picChg>
        <pc:picChg chg="add mod modCrop">
          <ac:chgData name="jordi planes" userId="d4f56c9f3fc25830" providerId="LiveId" clId="{747DC7CA-70AE-46ED-BDA9-4E4D918DBC84}" dt="2023-10-20T15:03:56.730" v="2126" actId="1076"/>
          <ac:picMkLst>
            <pc:docMk/>
            <pc:sldMk cId="2604493050" sldId="269"/>
            <ac:picMk id="7" creationId="{C7B8CD6C-87A9-39D2-426D-7414CE666A57}"/>
          </ac:picMkLst>
        </pc:picChg>
        <pc:picChg chg="del">
          <ac:chgData name="jordi planes" userId="d4f56c9f3fc25830" providerId="LiveId" clId="{747DC7CA-70AE-46ED-BDA9-4E4D918DBC84}" dt="2023-10-20T14:48:51.578" v="2111" actId="478"/>
          <ac:picMkLst>
            <pc:docMk/>
            <pc:sldMk cId="2604493050" sldId="269"/>
            <ac:picMk id="14" creationId="{DADF8F95-C594-5579-6358-C76194CB4E11}"/>
          </ac:picMkLst>
        </pc:picChg>
        <pc:picChg chg="del">
          <ac:chgData name="jordi planes" userId="d4f56c9f3fc25830" providerId="LiveId" clId="{747DC7CA-70AE-46ED-BDA9-4E4D918DBC84}" dt="2023-10-20T14:48:51.578" v="2111" actId="478"/>
          <ac:picMkLst>
            <pc:docMk/>
            <pc:sldMk cId="2604493050" sldId="269"/>
            <ac:picMk id="15" creationId="{9413E4B2-C9F9-1A8F-703E-1257F6631254}"/>
          </ac:picMkLst>
        </pc:picChg>
        <pc:cxnChg chg="add">
          <ac:chgData name="jordi planes" userId="d4f56c9f3fc25830" providerId="LiveId" clId="{747DC7CA-70AE-46ED-BDA9-4E4D918DBC84}" dt="2023-10-20T15:08:20.414" v="2222" actId="11529"/>
          <ac:cxnSpMkLst>
            <pc:docMk/>
            <pc:sldMk cId="2604493050" sldId="269"/>
            <ac:cxnSpMk id="22" creationId="{5DC7AADC-9FF7-1AD7-0F35-37E9491D614F}"/>
          </ac:cxnSpMkLst>
        </pc:cxnChg>
        <pc:cxnChg chg="add">
          <ac:chgData name="jordi planes" userId="d4f56c9f3fc25830" providerId="LiveId" clId="{747DC7CA-70AE-46ED-BDA9-4E4D918DBC84}" dt="2023-10-20T15:08:27.703" v="2223" actId="11529"/>
          <ac:cxnSpMkLst>
            <pc:docMk/>
            <pc:sldMk cId="2604493050" sldId="269"/>
            <ac:cxnSpMk id="24" creationId="{5BBEB65F-2C4D-58E0-E2F4-78965478AA50}"/>
          </ac:cxnSpMkLst>
        </pc:cxnChg>
      </pc:sldChg>
      <pc:sldChg chg="addSp delSp modSp add mod modAnim">
        <pc:chgData name="jordi planes" userId="d4f56c9f3fc25830" providerId="LiveId" clId="{747DC7CA-70AE-46ED-BDA9-4E4D918DBC84}" dt="2023-10-20T15:51:31.638" v="2506"/>
        <pc:sldMkLst>
          <pc:docMk/>
          <pc:sldMk cId="676433078" sldId="270"/>
        </pc:sldMkLst>
        <pc:spChg chg="add mod">
          <ac:chgData name="jordi planes" userId="d4f56c9f3fc25830" providerId="LiveId" clId="{747DC7CA-70AE-46ED-BDA9-4E4D918DBC84}" dt="2023-10-20T15:41:28.400" v="2443" actId="1037"/>
          <ac:spMkLst>
            <pc:docMk/>
            <pc:sldMk cId="676433078" sldId="270"/>
            <ac:spMk id="4" creationId="{49C72DF9-3CB2-4FBE-C521-792F12484DD9}"/>
          </ac:spMkLst>
        </pc:spChg>
        <pc:spChg chg="mod">
          <ac:chgData name="jordi planes" userId="d4f56c9f3fc25830" providerId="LiveId" clId="{747DC7CA-70AE-46ED-BDA9-4E4D918DBC84}" dt="2023-10-20T15:13:37.806" v="2249" actId="20577"/>
          <ac:spMkLst>
            <pc:docMk/>
            <pc:sldMk cId="676433078" sldId="270"/>
            <ac:spMk id="5" creationId="{494AD8EE-A2F5-6E2D-169A-9EBD5AF3828D}"/>
          </ac:spMkLst>
        </pc:spChg>
        <pc:spChg chg="add mod">
          <ac:chgData name="jordi planes" userId="d4f56c9f3fc25830" providerId="LiveId" clId="{747DC7CA-70AE-46ED-BDA9-4E4D918DBC84}" dt="2023-10-20T15:41:28.400" v="2443" actId="1037"/>
          <ac:spMkLst>
            <pc:docMk/>
            <pc:sldMk cId="676433078" sldId="270"/>
            <ac:spMk id="8" creationId="{43B822D8-DC10-564B-1D12-36090E4A4AB2}"/>
          </ac:spMkLst>
        </pc:spChg>
        <pc:spChg chg="add mod">
          <ac:chgData name="jordi planes" userId="d4f56c9f3fc25830" providerId="LiveId" clId="{747DC7CA-70AE-46ED-BDA9-4E4D918DBC84}" dt="2023-10-20T15:51:07.402" v="2504" actId="1037"/>
          <ac:spMkLst>
            <pc:docMk/>
            <pc:sldMk cId="676433078" sldId="270"/>
            <ac:spMk id="14" creationId="{3553664C-BE42-959A-36D7-3AF77C9C9215}"/>
          </ac:spMkLst>
        </pc:spChg>
        <pc:spChg chg="add mod">
          <ac:chgData name="jordi planes" userId="d4f56c9f3fc25830" providerId="LiveId" clId="{747DC7CA-70AE-46ED-BDA9-4E4D918DBC84}" dt="2023-10-20T15:51:07.402" v="2504" actId="1037"/>
          <ac:spMkLst>
            <pc:docMk/>
            <pc:sldMk cId="676433078" sldId="270"/>
            <ac:spMk id="15" creationId="{FF97AC53-915B-F7D5-4F45-9581E8BAA3D0}"/>
          </ac:spMkLst>
        </pc:spChg>
        <pc:spChg chg="add mod">
          <ac:chgData name="jordi planes" userId="d4f56c9f3fc25830" providerId="LiveId" clId="{747DC7CA-70AE-46ED-BDA9-4E4D918DBC84}" dt="2023-10-20T15:51:07.402" v="2504" actId="1037"/>
          <ac:spMkLst>
            <pc:docMk/>
            <pc:sldMk cId="676433078" sldId="270"/>
            <ac:spMk id="17" creationId="{DB692E8D-817F-2A9B-9BF6-A0A368348A6E}"/>
          </ac:spMkLst>
        </pc:spChg>
        <pc:picChg chg="del">
          <ac:chgData name="jordi planes" userId="d4f56c9f3fc25830" providerId="LiveId" clId="{747DC7CA-70AE-46ED-BDA9-4E4D918DBC84}" dt="2023-10-20T15:14:55.959" v="2257" actId="478"/>
          <ac:picMkLst>
            <pc:docMk/>
            <pc:sldMk cId="676433078" sldId="270"/>
            <ac:picMk id="2" creationId="{5EB053C4-6912-7549-E149-56B930C66CB6}"/>
          </ac:picMkLst>
        </pc:picChg>
        <pc:picChg chg="add mod">
          <ac:chgData name="jordi planes" userId="d4f56c9f3fc25830" providerId="LiveId" clId="{747DC7CA-70AE-46ED-BDA9-4E4D918DBC84}" dt="2023-10-20T15:41:28.400" v="2443" actId="1037"/>
          <ac:picMkLst>
            <pc:docMk/>
            <pc:sldMk cId="676433078" sldId="270"/>
            <ac:picMk id="3" creationId="{7FACAEFA-811C-37B1-672F-0D7B3B6CB089}"/>
          </ac:picMkLst>
        </pc:picChg>
        <pc:picChg chg="del">
          <ac:chgData name="jordi planes" userId="d4f56c9f3fc25830" providerId="LiveId" clId="{747DC7CA-70AE-46ED-BDA9-4E4D918DBC84}" dt="2023-10-20T15:02:49.936" v="2125" actId="478"/>
          <ac:picMkLst>
            <pc:docMk/>
            <pc:sldMk cId="676433078" sldId="270"/>
            <ac:picMk id="7" creationId="{C7B8CD6C-87A9-39D2-426D-7414CE666A57}"/>
          </ac:picMkLst>
        </pc:picChg>
        <pc:picChg chg="add del">
          <ac:chgData name="jordi planes" userId="d4f56c9f3fc25830" providerId="LiveId" clId="{747DC7CA-70AE-46ED-BDA9-4E4D918DBC84}" dt="2023-10-20T15:25:32.848" v="2383" actId="478"/>
          <ac:picMkLst>
            <pc:docMk/>
            <pc:sldMk cId="676433078" sldId="270"/>
            <ac:picMk id="9" creationId="{D5F8977E-EA63-44E3-755B-0269D1249D1D}"/>
          </ac:picMkLst>
        </pc:picChg>
        <pc:picChg chg="add del">
          <ac:chgData name="jordi planes" userId="d4f56c9f3fc25830" providerId="LiveId" clId="{747DC7CA-70AE-46ED-BDA9-4E4D918DBC84}" dt="2023-10-20T15:25:51.314" v="2385" actId="478"/>
          <ac:picMkLst>
            <pc:docMk/>
            <pc:sldMk cId="676433078" sldId="270"/>
            <ac:picMk id="10" creationId="{057F50B0-0B80-857E-A755-530166DAD524}"/>
          </ac:picMkLst>
        </pc:picChg>
        <pc:picChg chg="add mod">
          <ac:chgData name="jordi planes" userId="d4f56c9f3fc25830" providerId="LiveId" clId="{747DC7CA-70AE-46ED-BDA9-4E4D918DBC84}" dt="2023-10-20T15:41:28.400" v="2443" actId="1037"/>
          <ac:picMkLst>
            <pc:docMk/>
            <pc:sldMk cId="676433078" sldId="270"/>
            <ac:picMk id="11" creationId="{530A7C35-2788-9DB5-649D-0AF7CBADE7BA}"/>
          </ac:picMkLst>
        </pc:picChg>
        <pc:picChg chg="add mod modCrop">
          <ac:chgData name="jordi planes" userId="d4f56c9f3fc25830" providerId="LiveId" clId="{747DC7CA-70AE-46ED-BDA9-4E4D918DBC84}" dt="2023-10-20T15:51:07.402" v="2504" actId="1037"/>
          <ac:picMkLst>
            <pc:docMk/>
            <pc:sldMk cId="676433078" sldId="270"/>
            <ac:picMk id="12" creationId="{33921C4D-9D79-12A9-81B0-9E118D2BEDF2}"/>
          </ac:picMkLst>
        </pc:picChg>
        <pc:picChg chg="add mod">
          <ac:chgData name="jordi planes" userId="d4f56c9f3fc25830" providerId="LiveId" clId="{747DC7CA-70AE-46ED-BDA9-4E4D918DBC84}" dt="2023-10-20T15:51:07.402" v="2504" actId="1037"/>
          <ac:picMkLst>
            <pc:docMk/>
            <pc:sldMk cId="676433078" sldId="270"/>
            <ac:picMk id="13" creationId="{74F5D19D-52C2-BD40-3EEC-6D88240EF9F4}"/>
          </ac:picMkLst>
        </pc:picChg>
        <pc:picChg chg="add mod modCrop">
          <ac:chgData name="jordi planes" userId="d4f56c9f3fc25830" providerId="LiveId" clId="{747DC7CA-70AE-46ED-BDA9-4E4D918DBC84}" dt="2023-10-20T15:51:07.402" v="2504" actId="1037"/>
          <ac:picMkLst>
            <pc:docMk/>
            <pc:sldMk cId="676433078" sldId="270"/>
            <ac:picMk id="16" creationId="{3DD84AF0-94BE-7A2D-F407-56BB69EB68AA}"/>
          </ac:picMkLst>
        </pc:picChg>
      </pc:sldChg>
      <pc:sldChg chg="addSp delSp modSp add mod delAnim">
        <pc:chgData name="jordi planes" userId="d4f56c9f3fc25830" providerId="LiveId" clId="{747DC7CA-70AE-46ED-BDA9-4E4D918DBC84}" dt="2023-10-20T17:26:57.456" v="2543" actId="166"/>
        <pc:sldMkLst>
          <pc:docMk/>
          <pc:sldMk cId="3940730538" sldId="271"/>
        </pc:sldMkLst>
        <pc:spChg chg="del">
          <ac:chgData name="jordi planes" userId="d4f56c9f3fc25830" providerId="LiveId" clId="{747DC7CA-70AE-46ED-BDA9-4E4D918DBC84}" dt="2023-10-20T15:52:17.499" v="2517" actId="478"/>
          <ac:spMkLst>
            <pc:docMk/>
            <pc:sldMk cId="3940730538" sldId="271"/>
            <ac:spMk id="4" creationId="{49C72DF9-3CB2-4FBE-C521-792F12484DD9}"/>
          </ac:spMkLst>
        </pc:spChg>
        <pc:spChg chg="mod">
          <ac:chgData name="jordi planes" userId="d4f56c9f3fc25830" providerId="LiveId" clId="{747DC7CA-70AE-46ED-BDA9-4E4D918DBC84}" dt="2023-10-20T15:52:10.773" v="2516" actId="20577"/>
          <ac:spMkLst>
            <pc:docMk/>
            <pc:sldMk cId="3940730538" sldId="271"/>
            <ac:spMk id="5" creationId="{494AD8EE-A2F5-6E2D-169A-9EBD5AF3828D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7" creationId="{9D0E3F31-0911-6E64-12FF-E20CD97AB385}"/>
          </ac:spMkLst>
        </pc:spChg>
        <pc:spChg chg="del">
          <ac:chgData name="jordi planes" userId="d4f56c9f3fc25830" providerId="LiveId" clId="{747DC7CA-70AE-46ED-BDA9-4E4D918DBC84}" dt="2023-10-20T15:52:17.499" v="2517" actId="478"/>
          <ac:spMkLst>
            <pc:docMk/>
            <pc:sldMk cId="3940730538" sldId="271"/>
            <ac:spMk id="8" creationId="{43B822D8-DC10-564B-1D12-36090E4A4AB2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9" creationId="{D79D3CD2-0BEA-5EA9-BC5C-1C4A98868A02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10" creationId="{AABCFA63-0C91-C14C-1A68-28FE589ED014}"/>
          </ac:spMkLst>
        </pc:spChg>
        <pc:spChg chg="del">
          <ac:chgData name="jordi planes" userId="d4f56c9f3fc25830" providerId="LiveId" clId="{747DC7CA-70AE-46ED-BDA9-4E4D918DBC84}" dt="2023-10-20T15:52:17.499" v="2517" actId="478"/>
          <ac:spMkLst>
            <pc:docMk/>
            <pc:sldMk cId="3940730538" sldId="271"/>
            <ac:spMk id="14" creationId="{3553664C-BE42-959A-36D7-3AF77C9C9215}"/>
          </ac:spMkLst>
        </pc:spChg>
        <pc:spChg chg="del">
          <ac:chgData name="jordi planes" userId="d4f56c9f3fc25830" providerId="LiveId" clId="{747DC7CA-70AE-46ED-BDA9-4E4D918DBC84}" dt="2023-10-20T15:52:17.499" v="2517" actId="478"/>
          <ac:spMkLst>
            <pc:docMk/>
            <pc:sldMk cId="3940730538" sldId="271"/>
            <ac:spMk id="15" creationId="{FF97AC53-915B-F7D5-4F45-9581E8BAA3D0}"/>
          </ac:spMkLst>
        </pc:spChg>
        <pc:spChg chg="del">
          <ac:chgData name="jordi planes" userId="d4f56c9f3fc25830" providerId="LiveId" clId="{747DC7CA-70AE-46ED-BDA9-4E4D918DBC84}" dt="2023-10-20T15:52:17.499" v="2517" actId="478"/>
          <ac:spMkLst>
            <pc:docMk/>
            <pc:sldMk cId="3940730538" sldId="271"/>
            <ac:spMk id="17" creationId="{DB692E8D-817F-2A9B-9BF6-A0A368348A6E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18" creationId="{FE904C53-4311-3294-3F6D-D8143BF10890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19" creationId="{187A9207-F6FC-CBAF-0420-A67D7CA550D1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20" creationId="{97FECC3C-AABF-E65F-30CD-E36C93440802}"/>
          </ac:spMkLst>
        </pc:spChg>
        <pc:spChg chg="mod ord">
          <ac:chgData name="jordi planes" userId="d4f56c9f3fc25830" providerId="LiveId" clId="{747DC7CA-70AE-46ED-BDA9-4E4D918DBC84}" dt="2023-10-20T17:26:57.456" v="2543" actId="166"/>
          <ac:spMkLst>
            <pc:docMk/>
            <pc:sldMk cId="3940730538" sldId="271"/>
            <ac:spMk id="21" creationId="{DA609EA0-7941-58FB-ECEB-4065D515D1E8}"/>
          </ac:spMkLst>
        </pc:spChg>
        <pc:spChg chg="mod ord">
          <ac:chgData name="jordi planes" userId="d4f56c9f3fc25830" providerId="LiveId" clId="{747DC7CA-70AE-46ED-BDA9-4E4D918DBC84}" dt="2023-10-20T17:26:57.456" v="2543" actId="166"/>
          <ac:spMkLst>
            <pc:docMk/>
            <pc:sldMk cId="3940730538" sldId="271"/>
            <ac:spMk id="22" creationId="{BE28C533-BFF4-5BA0-48A9-44616B6B7F1A}"/>
          </ac:spMkLst>
        </pc:spChg>
        <pc:spChg chg="mod ord">
          <ac:chgData name="jordi planes" userId="d4f56c9f3fc25830" providerId="LiveId" clId="{747DC7CA-70AE-46ED-BDA9-4E4D918DBC84}" dt="2023-10-20T17:26:57.456" v="2543" actId="166"/>
          <ac:spMkLst>
            <pc:docMk/>
            <pc:sldMk cId="3940730538" sldId="271"/>
            <ac:spMk id="23" creationId="{2B06A1F3-27A4-A590-6FE1-30EAAD605F50}"/>
          </ac:spMkLst>
        </pc:spChg>
        <pc:spChg chg="mod">
          <ac:chgData name="jordi planes" userId="d4f56c9f3fc25830" providerId="LiveId" clId="{747DC7CA-70AE-46ED-BDA9-4E4D918DBC84}" dt="2023-10-20T17:20:27.707" v="2542" actId="1036"/>
          <ac:spMkLst>
            <pc:docMk/>
            <pc:sldMk cId="3940730538" sldId="271"/>
            <ac:spMk id="24" creationId="{5EB080F2-0546-1051-F5A1-602710329828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26" creationId="{8F60D4D6-D18A-27AD-AFEC-8D382852D9AF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0" creationId="{F4A7FF9C-5440-9E42-06BE-221AAEE17D8A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1" creationId="{0AEEBCB5-7375-CE24-6520-1E44DF724A67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2" creationId="{8008A86B-F329-DBF9-537B-76A55B2CACB2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3" creationId="{93D31994-4262-62F6-3259-DDCF82BE5F9D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4" creationId="{D3876773-C7D9-7A9E-344F-1B19CF68A107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5" creationId="{E9C89ED2-184C-4A0C-E3E2-9DD62310AD52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6" creationId="{0C7C3EDA-06B7-E3DF-917A-4A0352DF2CC8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7" creationId="{5E4B0B66-C6A9-1A74-4D55-54769AA52A2D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8" creationId="{79B9443A-D7F0-F481-4350-F875BFD70917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39" creationId="{C228CEA7-A477-2EE9-9BD5-A7C5E722CAC6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0" creationId="{0F23383F-758F-0336-816C-FA96F48AE1A3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1" creationId="{973C8A0D-32DD-2187-609F-4D776B149691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2" creationId="{7CB15A5B-75EB-3301-A1C7-1CF2C8C1379F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3" creationId="{41C62104-6A36-6385-84B2-D77E47582F20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4" creationId="{413A1172-73E5-AF97-7922-F9C66E4C7C32}"/>
          </ac:spMkLst>
        </pc:spChg>
        <pc:spChg chg="mod">
          <ac:chgData name="jordi planes" userId="d4f56c9f3fc25830" providerId="LiveId" clId="{747DC7CA-70AE-46ED-BDA9-4E4D918DBC84}" dt="2023-10-20T15:52:54.319" v="2519"/>
          <ac:spMkLst>
            <pc:docMk/>
            <pc:sldMk cId="3940730538" sldId="271"/>
            <ac:spMk id="45" creationId="{97E615DF-605F-965C-90B2-044F3F9A8DFC}"/>
          </ac:spMkLst>
        </pc:spChg>
        <pc:spChg chg="add mod ord">
          <ac:chgData name="jordi planes" userId="d4f56c9f3fc25830" providerId="LiveId" clId="{747DC7CA-70AE-46ED-BDA9-4E4D918DBC84}" dt="2023-10-20T17:18:34.514" v="2538" actId="14100"/>
          <ac:spMkLst>
            <pc:docMk/>
            <pc:sldMk cId="3940730538" sldId="271"/>
            <ac:spMk id="63" creationId="{0EE65D3E-1D2F-A326-8491-9BAE36CFFA9A}"/>
          </ac:spMkLst>
        </pc:spChg>
        <pc:grpChg chg="add mod">
          <ac:chgData name="jordi planes" userId="d4f56c9f3fc25830" providerId="LiveId" clId="{747DC7CA-70AE-46ED-BDA9-4E4D918DBC84}" dt="2023-10-20T15:52:54.319" v="2519"/>
          <ac:grpSpMkLst>
            <pc:docMk/>
            <pc:sldMk cId="3940730538" sldId="271"/>
            <ac:grpSpMk id="2" creationId="{1CD8FD7F-2C3E-2C8C-9C4F-396A0C8C2587}"/>
          </ac:grpSpMkLst>
        </pc:grpChg>
        <pc:picChg chg="del">
          <ac:chgData name="jordi planes" userId="d4f56c9f3fc25830" providerId="LiveId" clId="{747DC7CA-70AE-46ED-BDA9-4E4D918DBC84}" dt="2023-10-20T15:52:20.724" v="2518" actId="478"/>
          <ac:picMkLst>
            <pc:docMk/>
            <pc:sldMk cId="3940730538" sldId="271"/>
            <ac:picMk id="3" creationId="{7FACAEFA-811C-37B1-672F-0D7B3B6CB089}"/>
          </ac:picMkLst>
        </pc:picChg>
        <pc:picChg chg="del">
          <ac:chgData name="jordi planes" userId="d4f56c9f3fc25830" providerId="LiveId" clId="{747DC7CA-70AE-46ED-BDA9-4E4D918DBC84}" dt="2023-10-20T15:52:17.499" v="2517" actId="478"/>
          <ac:picMkLst>
            <pc:docMk/>
            <pc:sldMk cId="3940730538" sldId="271"/>
            <ac:picMk id="11" creationId="{530A7C35-2788-9DB5-649D-0AF7CBADE7BA}"/>
          </ac:picMkLst>
        </pc:picChg>
        <pc:picChg chg="del">
          <ac:chgData name="jordi planes" userId="d4f56c9f3fc25830" providerId="LiveId" clId="{747DC7CA-70AE-46ED-BDA9-4E4D918DBC84}" dt="2023-10-20T15:52:17.499" v="2517" actId="478"/>
          <ac:picMkLst>
            <pc:docMk/>
            <pc:sldMk cId="3940730538" sldId="271"/>
            <ac:picMk id="12" creationId="{33921C4D-9D79-12A9-81B0-9E118D2BEDF2}"/>
          </ac:picMkLst>
        </pc:picChg>
        <pc:picChg chg="del">
          <ac:chgData name="jordi planes" userId="d4f56c9f3fc25830" providerId="LiveId" clId="{747DC7CA-70AE-46ED-BDA9-4E4D918DBC84}" dt="2023-10-20T15:52:17.499" v="2517" actId="478"/>
          <ac:picMkLst>
            <pc:docMk/>
            <pc:sldMk cId="3940730538" sldId="271"/>
            <ac:picMk id="13" creationId="{74F5D19D-52C2-BD40-3EEC-6D88240EF9F4}"/>
          </ac:picMkLst>
        </pc:picChg>
        <pc:picChg chg="del">
          <ac:chgData name="jordi planes" userId="d4f56c9f3fc25830" providerId="LiveId" clId="{747DC7CA-70AE-46ED-BDA9-4E4D918DBC84}" dt="2023-10-20T15:52:17.499" v="2517" actId="478"/>
          <ac:picMkLst>
            <pc:docMk/>
            <pc:sldMk cId="3940730538" sldId="271"/>
            <ac:picMk id="16" creationId="{3DD84AF0-94BE-7A2D-F407-56BB69EB68AA}"/>
          </ac:picMkLst>
        </pc:pic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27" creationId="{FFAAAE62-00C1-CBDE-054B-7F81304D4306}"/>
          </ac:cxnSpMkLst>
        </pc:cxnChg>
        <pc:cxnChg chg="mod">
          <ac:chgData name="jordi planes" userId="d4f56c9f3fc25830" providerId="LiveId" clId="{747DC7CA-70AE-46ED-BDA9-4E4D918DBC84}" dt="2023-10-20T17:20:27.707" v="2542" actId="1036"/>
          <ac:cxnSpMkLst>
            <pc:docMk/>
            <pc:sldMk cId="3940730538" sldId="271"/>
            <ac:cxnSpMk id="28" creationId="{39F678B8-7E05-A5B4-7480-2F6B34697822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29" creationId="{7FAAD033-D566-0E02-4FDF-540B6E5C2011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46" creationId="{F4EA4B33-AE78-2A62-4FA9-AC7359646EAA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47" creationId="{0A15534D-A199-76E5-E781-A62BB90C48F7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48" creationId="{00888C06-5E22-D7F4-1BE1-7AEAF3B42815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49" creationId="{54ABD725-0662-C010-0C9D-38C76904D76E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0" creationId="{8B61FF06-9280-A980-B510-7B67B5A397FB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1" creationId="{D94E45F7-CFC9-3830-60E5-54E563D18B42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2" creationId="{8F9F526B-95AF-53F0-12B9-7549F79DD2C5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3" creationId="{625750E3-97F0-2C57-B0DE-92002928384C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4" creationId="{ACD6FD86-13A2-8A82-2F29-56BAD1578576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5" creationId="{DD050FC3-F00E-36A0-EA9A-2D26ECE3ACE6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6" creationId="{F4B5DE9A-944E-B8D7-04D6-FDD52DCFC95A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7" creationId="{75D5D225-4AE5-A8BD-A803-014759223E36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8" creationId="{FC790AF8-05EB-3D1F-CF1A-A364F5DB900D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59" creationId="{9E57D0FE-A519-C48D-6F1F-9A42E31B47E6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60" creationId="{8E96B94F-65D3-F7C2-47A7-CBABCC372BEE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61" creationId="{C0CDAB9A-974D-5176-D0B2-F357906FF3F4}"/>
          </ac:cxnSpMkLst>
        </pc:cxnChg>
        <pc:cxnChg chg="mod">
          <ac:chgData name="jordi planes" userId="d4f56c9f3fc25830" providerId="LiveId" clId="{747DC7CA-70AE-46ED-BDA9-4E4D918DBC84}" dt="2023-10-20T15:52:54.319" v="2519"/>
          <ac:cxnSpMkLst>
            <pc:docMk/>
            <pc:sldMk cId="3940730538" sldId="271"/>
            <ac:cxnSpMk id="62" creationId="{812D23BB-9C9A-BC42-6163-D4A89276BA7E}"/>
          </ac:cxnSpMkLst>
        </pc:cxnChg>
      </pc:sldChg>
      <pc:sldChg chg="addSp delSp modSp add mod ord delAnim modAnim">
        <pc:chgData name="jordi planes" userId="d4f56c9f3fc25830" providerId="LiveId" clId="{747DC7CA-70AE-46ED-BDA9-4E4D918DBC84}" dt="2023-10-21T06:01:41.124" v="4951"/>
        <pc:sldMkLst>
          <pc:docMk/>
          <pc:sldMk cId="2991746787" sldId="272"/>
        </pc:sldMkLst>
        <pc:spChg chg="mod">
          <ac:chgData name="jordi planes" userId="d4f56c9f3fc25830" providerId="LiveId" clId="{747DC7CA-70AE-46ED-BDA9-4E4D918DBC84}" dt="2023-10-20T18:14:46.724" v="3000" actId="1038"/>
          <ac:spMkLst>
            <pc:docMk/>
            <pc:sldMk cId="2991746787" sldId="272"/>
            <ac:spMk id="4" creationId="{49C72DF9-3CB2-4FBE-C521-792F12484DD9}"/>
          </ac:spMkLst>
        </pc:spChg>
        <pc:spChg chg="mod">
          <ac:chgData name="jordi planes" userId="d4f56c9f3fc25830" providerId="LiveId" clId="{747DC7CA-70AE-46ED-BDA9-4E4D918DBC84}" dt="2023-10-20T17:42:28.560" v="2568" actId="20577"/>
          <ac:spMkLst>
            <pc:docMk/>
            <pc:sldMk cId="2991746787" sldId="272"/>
            <ac:spMk id="5" creationId="{494AD8EE-A2F5-6E2D-169A-9EBD5AF3828D}"/>
          </ac:spMkLst>
        </pc:spChg>
        <pc:spChg chg="del mod">
          <ac:chgData name="jordi planes" userId="d4f56c9f3fc25830" providerId="LiveId" clId="{747DC7CA-70AE-46ED-BDA9-4E4D918DBC84}" dt="2023-10-20T17:47:40.620" v="2636" actId="478"/>
          <ac:spMkLst>
            <pc:docMk/>
            <pc:sldMk cId="2991746787" sldId="272"/>
            <ac:spMk id="8" creationId="{43B822D8-DC10-564B-1D12-36090E4A4AB2}"/>
          </ac:spMkLst>
        </pc:spChg>
        <pc:spChg chg="del">
          <ac:chgData name="jordi planes" userId="d4f56c9f3fc25830" providerId="LiveId" clId="{747DC7CA-70AE-46ED-BDA9-4E4D918DBC84}" dt="2023-10-20T17:47:44.342" v="2637" actId="478"/>
          <ac:spMkLst>
            <pc:docMk/>
            <pc:sldMk cId="2991746787" sldId="272"/>
            <ac:spMk id="14" creationId="{3553664C-BE42-959A-36D7-3AF77C9C9215}"/>
          </ac:spMkLst>
        </pc:spChg>
        <pc:spChg chg="del">
          <ac:chgData name="jordi planes" userId="d4f56c9f3fc25830" providerId="LiveId" clId="{747DC7CA-70AE-46ED-BDA9-4E4D918DBC84}" dt="2023-10-20T17:47:44.342" v="2637" actId="478"/>
          <ac:spMkLst>
            <pc:docMk/>
            <pc:sldMk cId="2991746787" sldId="272"/>
            <ac:spMk id="15" creationId="{FF97AC53-915B-F7D5-4F45-9581E8BAA3D0}"/>
          </ac:spMkLst>
        </pc:spChg>
        <pc:spChg chg="del">
          <ac:chgData name="jordi planes" userId="d4f56c9f3fc25830" providerId="LiveId" clId="{747DC7CA-70AE-46ED-BDA9-4E4D918DBC84}" dt="2023-10-20T17:47:44.342" v="2637" actId="478"/>
          <ac:spMkLst>
            <pc:docMk/>
            <pc:sldMk cId="2991746787" sldId="272"/>
            <ac:spMk id="17" creationId="{DB692E8D-817F-2A9B-9BF6-A0A368348A6E}"/>
          </ac:spMkLst>
        </pc:spChg>
        <pc:spChg chg="add mod">
          <ac:chgData name="jordi planes" userId="d4f56c9f3fc25830" providerId="LiveId" clId="{747DC7CA-70AE-46ED-BDA9-4E4D918DBC84}" dt="2023-10-20T17:55:24.629" v="2905" actId="1076"/>
          <ac:spMkLst>
            <pc:docMk/>
            <pc:sldMk cId="2991746787" sldId="272"/>
            <ac:spMk id="18" creationId="{C87B1DD9-9865-ECBA-F77D-B0CE6423F52F}"/>
          </ac:spMkLst>
        </pc:spChg>
        <pc:picChg chg="add mod modCrop">
          <ac:chgData name="jordi planes" userId="d4f56c9f3fc25830" providerId="LiveId" clId="{747DC7CA-70AE-46ED-BDA9-4E4D918DBC84}" dt="2023-10-20T18:14:46.724" v="3000" actId="1038"/>
          <ac:picMkLst>
            <pc:docMk/>
            <pc:sldMk cId="2991746787" sldId="272"/>
            <ac:picMk id="2" creationId="{19B342CF-5F96-BE0F-85B8-CBDFDBF732D5}"/>
          </ac:picMkLst>
        </pc:picChg>
        <pc:picChg chg="del">
          <ac:chgData name="jordi planes" userId="d4f56c9f3fc25830" providerId="LiveId" clId="{747DC7CA-70AE-46ED-BDA9-4E4D918DBC84}" dt="2023-10-20T17:43:20.408" v="2581" actId="478"/>
          <ac:picMkLst>
            <pc:docMk/>
            <pc:sldMk cId="2991746787" sldId="272"/>
            <ac:picMk id="3" creationId="{7FACAEFA-811C-37B1-672F-0D7B3B6CB089}"/>
          </ac:picMkLst>
        </pc:picChg>
        <pc:picChg chg="add mod">
          <ac:chgData name="jordi planes" userId="d4f56c9f3fc25830" providerId="LiveId" clId="{747DC7CA-70AE-46ED-BDA9-4E4D918DBC84}" dt="2023-10-20T18:14:46.724" v="3000" actId="1038"/>
          <ac:picMkLst>
            <pc:docMk/>
            <pc:sldMk cId="2991746787" sldId="272"/>
            <ac:picMk id="7" creationId="{571DCFBB-BD33-47BC-DCF2-AFCA9ECAD89A}"/>
          </ac:picMkLst>
        </pc:picChg>
        <pc:picChg chg="del">
          <ac:chgData name="jordi planes" userId="d4f56c9f3fc25830" providerId="LiveId" clId="{747DC7CA-70AE-46ED-BDA9-4E4D918DBC84}" dt="2023-10-20T17:47:39.128" v="2634" actId="478"/>
          <ac:picMkLst>
            <pc:docMk/>
            <pc:sldMk cId="2991746787" sldId="272"/>
            <ac:picMk id="11" creationId="{530A7C35-2788-9DB5-649D-0AF7CBADE7BA}"/>
          </ac:picMkLst>
        </pc:picChg>
        <pc:picChg chg="del">
          <ac:chgData name="jordi planes" userId="d4f56c9f3fc25830" providerId="LiveId" clId="{747DC7CA-70AE-46ED-BDA9-4E4D918DBC84}" dt="2023-10-20T17:47:44.342" v="2637" actId="478"/>
          <ac:picMkLst>
            <pc:docMk/>
            <pc:sldMk cId="2991746787" sldId="272"/>
            <ac:picMk id="12" creationId="{33921C4D-9D79-12A9-81B0-9E118D2BEDF2}"/>
          </ac:picMkLst>
        </pc:picChg>
        <pc:picChg chg="del">
          <ac:chgData name="jordi planes" userId="d4f56c9f3fc25830" providerId="LiveId" clId="{747DC7CA-70AE-46ED-BDA9-4E4D918DBC84}" dt="2023-10-20T17:47:44.342" v="2637" actId="478"/>
          <ac:picMkLst>
            <pc:docMk/>
            <pc:sldMk cId="2991746787" sldId="272"/>
            <ac:picMk id="13" creationId="{74F5D19D-52C2-BD40-3EEC-6D88240EF9F4}"/>
          </ac:picMkLst>
        </pc:picChg>
        <pc:picChg chg="del">
          <ac:chgData name="jordi planes" userId="d4f56c9f3fc25830" providerId="LiveId" clId="{747DC7CA-70AE-46ED-BDA9-4E4D918DBC84}" dt="2023-10-20T17:47:44.342" v="2637" actId="478"/>
          <ac:picMkLst>
            <pc:docMk/>
            <pc:sldMk cId="2991746787" sldId="272"/>
            <ac:picMk id="16" creationId="{3DD84AF0-94BE-7A2D-F407-56BB69EB68AA}"/>
          </ac:picMkLst>
        </pc:picChg>
        <pc:cxnChg chg="add del mod">
          <ac:chgData name="jordi planes" userId="d4f56c9f3fc25830" providerId="LiveId" clId="{747DC7CA-70AE-46ED-BDA9-4E4D918DBC84}" dt="2023-10-20T17:48:28.962" v="2641" actId="478"/>
          <ac:cxnSpMkLst>
            <pc:docMk/>
            <pc:sldMk cId="2991746787" sldId="272"/>
            <ac:cxnSpMk id="10" creationId="{BB67FB21-7BEC-757C-37C9-14CB68632D62}"/>
          </ac:cxnSpMkLst>
        </pc:cxnChg>
      </pc:sldChg>
      <pc:sldChg chg="addSp delSp modSp add mod">
        <pc:chgData name="jordi planes" userId="d4f56c9f3fc25830" providerId="LiveId" clId="{747DC7CA-70AE-46ED-BDA9-4E4D918DBC84}" dt="2023-10-20T18:00:38.684" v="2932" actId="113"/>
        <pc:sldMkLst>
          <pc:docMk/>
          <pc:sldMk cId="3432742369" sldId="273"/>
        </pc:sldMkLst>
        <pc:spChg chg="del">
          <ac:chgData name="jordi planes" userId="d4f56c9f3fc25830" providerId="LiveId" clId="{747DC7CA-70AE-46ED-BDA9-4E4D918DBC84}" dt="2023-10-20T17:56:34.071" v="2925" actId="478"/>
          <ac:spMkLst>
            <pc:docMk/>
            <pc:sldMk cId="3432742369" sldId="273"/>
            <ac:spMk id="4" creationId="{49C72DF9-3CB2-4FBE-C521-792F12484DD9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1" creationId="{C61665D2-D785-C155-975E-40645BB8EC47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2" creationId="{7AD87443-5DAC-FF21-5046-68BEDE86EDA4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4" creationId="{82F89F18-53D3-3D4F-5CDB-3E7A38BA5A26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5" creationId="{42DD218C-5076-B807-C0D8-CD5F9193E5A8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7" creationId="{D3FFE96A-09E6-A7E5-E606-B1C3D207801B}"/>
          </ac:spMkLst>
        </pc:spChg>
        <pc:spChg chg="del">
          <ac:chgData name="jordi planes" userId="d4f56c9f3fc25830" providerId="LiveId" clId="{747DC7CA-70AE-46ED-BDA9-4E4D918DBC84}" dt="2023-10-20T17:56:34.071" v="2925" actId="478"/>
          <ac:spMkLst>
            <pc:docMk/>
            <pc:sldMk cId="3432742369" sldId="273"/>
            <ac:spMk id="18" creationId="{C87B1DD9-9865-ECBA-F77D-B0CE6423F52F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19" creationId="{5E6B8497-D65B-A2CA-127B-8C188667FB27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20" creationId="{718D284B-3180-81A4-66BC-4AC9FA967ABC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21" creationId="{9B102011-6D25-76C6-2E29-2BA9781D1EF7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23" creationId="{6799968F-935B-D88D-60CC-2084FF332DCA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26" creationId="{C3D1CA0D-B9FC-D720-4BC4-DAADE8F1AC2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1" creationId="{A1BCDC78-84FE-F7FB-C7FA-FB7BC43ECDD0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3" creationId="{1573A7B1-EC7A-E52A-3E19-F1713EBD806B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4" creationId="{F8394292-562C-B2CD-6B6A-0EE4CECB7E70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5" creationId="{2DC92FCB-B51F-7AED-D086-14BF8BC7D68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6" creationId="{219D37BE-545B-4641-7CA9-05564317FA1E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7" creationId="{679089D1-F962-61D8-2B1C-136FFACEA00E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38" creationId="{80BDBF31-8385-A192-0AC1-FB627FF7E7EB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0" creationId="{457F890D-196A-CCCF-9DFE-8F4F728ADCB2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1" creationId="{91236235-EFD4-28F3-A890-7301CB2297D8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3" creationId="{B3342DC0-0D11-7853-60AB-BC31F27C1E55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4" creationId="{EBD702D1-0E10-45EC-8014-350C43701E4D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7" creationId="{A938858D-76C6-A7F7-0C5D-348CD08BAFD8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8" creationId="{47DC83DB-5CC9-C8CE-705E-1BBA4D3FA56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49" creationId="{D98D9A47-5501-5116-98FA-0C385C9844B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0" creationId="{57E12222-F3BE-641B-F6EB-A7DBE7C87C03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3" creationId="{F57EADBA-4122-8B98-0546-15413EB3BBBE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4" creationId="{6EB0796A-B1BB-D23A-84A8-EC933E17F5BB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5" creationId="{6475B343-5458-7958-2A17-DDCBB3E9105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6" creationId="{3F7F3FB9-3468-33DE-7461-F18C22634235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7" creationId="{39B36D7C-C224-80A4-B050-86DDB68460A2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59" creationId="{51C504CD-B11F-7605-708C-56C70B79E561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1" creationId="{A356704F-3899-FFFA-65BA-0A016D317A14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3" creationId="{F799EEFC-B3E6-2119-ED29-A0EB387CBFD5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4" creationId="{40924AFA-FD8A-2890-5059-07EB5A321F34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5" creationId="{FD6112A2-67CB-63D3-C7D4-E0D26F1185FA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6" creationId="{1256D570-A785-3301-50A3-29DE9BDB411A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69" creationId="{DA1FA439-CD10-3BA7-B769-B9992FBC4C70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0" creationId="{53566926-EBAD-BE05-F078-58E475D6741D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1" creationId="{FBBFBC75-EAF3-C6AD-E73B-BB28964FE08F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4" creationId="{275B4DC3-6F01-5DF1-A9AB-48097212FB4A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5" creationId="{98159E20-1F06-1DAA-B3E1-646CD4753419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6" creationId="{152F39D0-EF9B-1998-BD8F-019EC08C12D2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8" creationId="{1F34BD48-76C4-B55B-0A94-8AC9DE9E2567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79" creationId="{4AB0D734-C9C2-4522-2ABD-B9323E2BA373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81" creationId="{F5ED3B7D-E4AE-4E39-CF5C-D2551125EB68}"/>
          </ac:spMkLst>
        </pc:spChg>
        <pc:spChg chg="mod">
          <ac:chgData name="jordi planes" userId="d4f56c9f3fc25830" providerId="LiveId" clId="{747DC7CA-70AE-46ED-BDA9-4E4D918DBC84}" dt="2023-10-20T17:57:02.622" v="2926"/>
          <ac:spMkLst>
            <pc:docMk/>
            <pc:sldMk cId="3432742369" sldId="273"/>
            <ac:spMk id="82" creationId="{EE1D4B21-85E4-7D30-E606-245273AF6E34}"/>
          </ac:spMkLst>
        </pc:spChg>
        <pc:spChg chg="add mod">
          <ac:chgData name="jordi planes" userId="d4f56c9f3fc25830" providerId="LiveId" clId="{747DC7CA-70AE-46ED-BDA9-4E4D918DBC84}" dt="2023-10-20T18:00:38.684" v="2932" actId="113"/>
          <ac:spMkLst>
            <pc:docMk/>
            <pc:sldMk cId="3432742369" sldId="273"/>
            <ac:spMk id="84" creationId="{F0A58556-2D93-201E-11F3-C9BB4A21520C}"/>
          </ac:spMkLst>
        </pc:spChg>
        <pc:grpChg chg="add mod">
          <ac:chgData name="jordi planes" userId="d4f56c9f3fc25830" providerId="LiveId" clId="{747DC7CA-70AE-46ED-BDA9-4E4D918DBC84}" dt="2023-10-20T17:57:12.542" v="2927" actId="1076"/>
          <ac:grpSpMkLst>
            <pc:docMk/>
            <pc:sldMk cId="3432742369" sldId="273"/>
            <ac:grpSpMk id="3" creationId="{41FDA466-CA35-2B8F-4BB7-301592C7C08B}"/>
          </ac:grpSpMkLst>
        </pc:grpChg>
        <pc:grpChg chg="mod">
          <ac:chgData name="jordi planes" userId="d4f56c9f3fc25830" providerId="LiveId" clId="{747DC7CA-70AE-46ED-BDA9-4E4D918DBC84}" dt="2023-10-20T17:57:02.622" v="2926"/>
          <ac:grpSpMkLst>
            <pc:docMk/>
            <pc:sldMk cId="3432742369" sldId="273"/>
            <ac:grpSpMk id="22" creationId="{F5B11CDF-EF2E-1B1A-83B7-19C1137714DE}"/>
          </ac:grpSpMkLst>
        </pc:grpChg>
        <pc:grpChg chg="mod">
          <ac:chgData name="jordi planes" userId="d4f56c9f3fc25830" providerId="LiveId" clId="{747DC7CA-70AE-46ED-BDA9-4E4D918DBC84}" dt="2023-10-20T17:57:02.622" v="2926"/>
          <ac:grpSpMkLst>
            <pc:docMk/>
            <pc:sldMk cId="3432742369" sldId="273"/>
            <ac:grpSpMk id="27" creationId="{3A008D4D-242E-4AED-6DFE-FEEC15804964}"/>
          </ac:grpSpMkLst>
        </pc:grpChg>
        <pc:grpChg chg="mod">
          <ac:chgData name="jordi planes" userId="d4f56c9f3fc25830" providerId="LiveId" clId="{747DC7CA-70AE-46ED-BDA9-4E4D918DBC84}" dt="2023-10-20T17:57:02.622" v="2926"/>
          <ac:grpSpMkLst>
            <pc:docMk/>
            <pc:sldMk cId="3432742369" sldId="273"/>
            <ac:grpSpMk id="77" creationId="{46E7482B-0AFF-A7AF-075D-CA4DD389991D}"/>
          </ac:grpSpMkLst>
        </pc:grpChg>
        <pc:picChg chg="del">
          <ac:chgData name="jordi planes" userId="d4f56c9f3fc25830" providerId="LiveId" clId="{747DC7CA-70AE-46ED-BDA9-4E4D918DBC84}" dt="2023-10-20T17:56:34.071" v="2925" actId="478"/>
          <ac:picMkLst>
            <pc:docMk/>
            <pc:sldMk cId="3432742369" sldId="273"/>
            <ac:picMk id="2" creationId="{19B342CF-5F96-BE0F-85B8-CBDFDBF732D5}"/>
          </ac:picMkLst>
        </pc:picChg>
        <pc:picChg chg="del">
          <ac:chgData name="jordi planes" userId="d4f56c9f3fc25830" providerId="LiveId" clId="{747DC7CA-70AE-46ED-BDA9-4E4D918DBC84}" dt="2023-10-20T17:56:34.071" v="2925" actId="478"/>
          <ac:picMkLst>
            <pc:docMk/>
            <pc:sldMk cId="3432742369" sldId="273"/>
            <ac:picMk id="7" creationId="{571DCFBB-BD33-47BC-DCF2-AFCA9ECAD89A}"/>
          </ac:picMkLst>
        </pc:pic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8" creationId="{D9450782-C202-DD78-9A0C-0E4CEA61D52E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9" creationId="{0FD52177-7FEB-F85D-4BF5-040DC359FA34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10" creationId="{99509587-242A-8F4B-E8DF-0A508B9EFBD4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13" creationId="{C83530A6-2723-4770-5862-3852BEC6A91D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16" creationId="{20D4D13E-00AC-966B-1991-D868B0801D01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24" creationId="{834D4408-FF11-DADC-1FC3-C654459D02FE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28" creationId="{C5599ECB-1513-2A48-D77F-8A41C727601A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29" creationId="{6AFB493B-1328-E15A-8E96-4543E68C2658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30" creationId="{D503A33B-90EC-4425-D53E-0A5619BE8357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32" creationId="{E4BFD5AE-4ACC-BD47-D072-AEBC02A34754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39" creationId="{6E9D18BF-85FB-2180-AA15-A9AE556C4992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42" creationId="{5E595D34-9797-BD88-F727-9A5AA56A0532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45" creationId="{D42995F6-CA83-E549-D66C-3ADF802E3507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46" creationId="{39448DF7-1401-CB9A-485D-390471E01DB4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51" creationId="{FCD3DA34-B003-EDE2-2B69-8B4AA2A9A4F6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52" creationId="{29A604FE-098E-0774-8D0A-9662C82F322C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58" creationId="{44B8B998-13BB-CDAB-2804-A06F20807601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60" creationId="{03F10DDA-9CEC-15D5-E960-3D4C7065F534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62" creationId="{849F2792-D6CF-F7AC-BFF9-B8983A37CC07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67" creationId="{FD7E5FC4-03B6-94F9-D08A-B3CDC654A799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68" creationId="{3D5F03B6-4004-4C00-B938-35D0EBC62B86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72" creationId="{2B951855-A87F-9ACE-6508-04DD90EC5505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73" creationId="{1500210E-79BD-8A28-9E94-C792D4431A63}"/>
          </ac:cxnSpMkLst>
        </pc:cxnChg>
        <pc:cxnChg chg="mod">
          <ac:chgData name="jordi planes" userId="d4f56c9f3fc25830" providerId="LiveId" clId="{747DC7CA-70AE-46ED-BDA9-4E4D918DBC84}" dt="2023-10-20T17:57:02.622" v="2926"/>
          <ac:cxnSpMkLst>
            <pc:docMk/>
            <pc:sldMk cId="3432742369" sldId="273"/>
            <ac:cxnSpMk id="80" creationId="{FF2086F4-089A-296B-358F-EB0659A0CB30}"/>
          </ac:cxnSpMkLst>
        </pc:cxnChg>
      </pc:sldChg>
      <pc:sldChg chg="addSp delSp modSp add mod">
        <pc:chgData name="jordi planes" userId="d4f56c9f3fc25830" providerId="LiveId" clId="{747DC7CA-70AE-46ED-BDA9-4E4D918DBC84}" dt="2023-10-20T18:05:21.133" v="2938" actId="1076"/>
        <pc:sldMkLst>
          <pc:docMk/>
          <pc:sldMk cId="1690283175" sldId="274"/>
        </pc:sldMkLst>
        <pc:spChg chg="del">
          <ac:chgData name="jordi planes" userId="d4f56c9f3fc25830" providerId="LiveId" clId="{747DC7CA-70AE-46ED-BDA9-4E4D918DBC84}" dt="2023-10-20T18:03:08.171" v="2936" actId="478"/>
          <ac:spMkLst>
            <pc:docMk/>
            <pc:sldMk cId="1690283175" sldId="274"/>
            <ac:spMk id="84" creationId="{F0A58556-2D93-201E-11F3-C9BB4A21520C}"/>
          </ac:spMkLst>
        </pc:spChg>
        <pc:grpChg chg="del mod">
          <ac:chgData name="jordi planes" userId="d4f56c9f3fc25830" providerId="LiveId" clId="{747DC7CA-70AE-46ED-BDA9-4E4D918DBC84}" dt="2023-10-20T18:03:04.685" v="2935" actId="478"/>
          <ac:grpSpMkLst>
            <pc:docMk/>
            <pc:sldMk cId="1690283175" sldId="274"/>
            <ac:grpSpMk id="3" creationId="{41FDA466-CA35-2B8F-4BB7-301592C7C08B}"/>
          </ac:grpSpMkLst>
        </pc:grpChg>
        <pc:picChg chg="add mod">
          <ac:chgData name="jordi planes" userId="d4f56c9f3fc25830" providerId="LiveId" clId="{747DC7CA-70AE-46ED-BDA9-4E4D918DBC84}" dt="2023-10-20T18:05:21.133" v="2938" actId="1076"/>
          <ac:picMkLst>
            <pc:docMk/>
            <pc:sldMk cId="1690283175" sldId="274"/>
            <ac:picMk id="2" creationId="{3E0B176C-FA50-45B2-23E0-AB8E0FEEBA52}"/>
          </ac:picMkLst>
        </pc:pic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8" creationId="{D9450782-C202-DD78-9A0C-0E4CEA61D52E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9" creationId="{0FD52177-7FEB-F85D-4BF5-040DC359FA34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10" creationId="{99509587-242A-8F4B-E8DF-0A508B9EFBD4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13" creationId="{C83530A6-2723-4770-5862-3852BEC6A91D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16" creationId="{20D4D13E-00AC-966B-1991-D868B0801D01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24" creationId="{834D4408-FF11-DADC-1FC3-C654459D02FE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29" creationId="{6AFB493B-1328-E15A-8E96-4543E68C2658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30" creationId="{D503A33B-90EC-4425-D53E-0A5619BE8357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32" creationId="{E4BFD5AE-4ACC-BD47-D072-AEBC02A34754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39" creationId="{6E9D18BF-85FB-2180-AA15-A9AE556C4992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42" creationId="{5E595D34-9797-BD88-F727-9A5AA56A0532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45" creationId="{D42995F6-CA83-E549-D66C-3ADF802E3507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46" creationId="{39448DF7-1401-CB9A-485D-390471E01DB4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51" creationId="{FCD3DA34-B003-EDE2-2B69-8B4AA2A9A4F6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52" creationId="{29A604FE-098E-0774-8D0A-9662C82F322C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58" creationId="{44B8B998-13BB-CDAB-2804-A06F20807601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60" creationId="{03F10DDA-9CEC-15D5-E960-3D4C7065F534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62" creationId="{849F2792-D6CF-F7AC-BFF9-B8983A37CC07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67" creationId="{FD7E5FC4-03B6-94F9-D08A-B3CDC654A799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68" creationId="{3D5F03B6-4004-4C00-B938-35D0EBC62B86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72" creationId="{2B951855-A87F-9ACE-6508-04DD90EC5505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73" creationId="{1500210E-79BD-8A28-9E94-C792D4431A63}"/>
          </ac:cxnSpMkLst>
        </pc:cxnChg>
        <pc:cxnChg chg="mod">
          <ac:chgData name="jordi planes" userId="d4f56c9f3fc25830" providerId="LiveId" clId="{747DC7CA-70AE-46ED-BDA9-4E4D918DBC84}" dt="2023-10-20T18:03:04.685" v="2935" actId="478"/>
          <ac:cxnSpMkLst>
            <pc:docMk/>
            <pc:sldMk cId="1690283175" sldId="274"/>
            <ac:cxnSpMk id="80" creationId="{FF2086F4-089A-296B-358F-EB0659A0CB30}"/>
          </ac:cxnSpMkLst>
        </pc:cxnChg>
      </pc:sldChg>
      <pc:sldChg chg="addSp delSp modSp add mod modAnim">
        <pc:chgData name="jordi planes" userId="d4f56c9f3fc25830" providerId="LiveId" clId="{747DC7CA-70AE-46ED-BDA9-4E4D918DBC84}" dt="2023-10-21T06:07:04.338" v="4953"/>
        <pc:sldMkLst>
          <pc:docMk/>
          <pc:sldMk cId="2608917195" sldId="275"/>
        </pc:sldMkLst>
        <pc:spChg chg="add mod">
          <ac:chgData name="jordi planes" userId="d4f56c9f3fc25830" providerId="LiveId" clId="{747DC7CA-70AE-46ED-BDA9-4E4D918DBC84}" dt="2023-10-20T19:17:19.229" v="4324" actId="1036"/>
          <ac:spMkLst>
            <pc:docMk/>
            <pc:sldMk cId="2608917195" sldId="275"/>
            <ac:spMk id="3" creationId="{4AB450BC-0E44-CA4D-6B9B-6FA0B8BF9480}"/>
          </ac:spMkLst>
        </pc:spChg>
        <pc:spChg chg="mod">
          <ac:chgData name="jordi planes" userId="d4f56c9f3fc25830" providerId="LiveId" clId="{747DC7CA-70AE-46ED-BDA9-4E4D918DBC84}" dt="2023-10-20T18:51:04.884" v="3679" actId="20577"/>
          <ac:spMkLst>
            <pc:docMk/>
            <pc:sldMk cId="2608917195" sldId="275"/>
            <ac:spMk id="5" creationId="{494AD8EE-A2F5-6E2D-169A-9EBD5AF3828D}"/>
          </ac:spMkLst>
        </pc:spChg>
        <pc:spChg chg="add mod">
          <ac:chgData name="jordi planes" userId="d4f56c9f3fc25830" providerId="LiveId" clId="{747DC7CA-70AE-46ED-BDA9-4E4D918DBC84}" dt="2023-10-20T19:17:19.229" v="4324" actId="1036"/>
          <ac:spMkLst>
            <pc:docMk/>
            <pc:sldMk cId="2608917195" sldId="275"/>
            <ac:spMk id="7" creationId="{4B62429F-454C-AFC9-B7B5-3015F9188BFA}"/>
          </ac:spMkLst>
        </pc:spChg>
        <pc:spChg chg="add mod">
          <ac:chgData name="jordi planes" userId="d4f56c9f3fc25830" providerId="LiveId" clId="{747DC7CA-70AE-46ED-BDA9-4E4D918DBC84}" dt="2023-10-20T19:17:19.229" v="4324" actId="1036"/>
          <ac:spMkLst>
            <pc:docMk/>
            <pc:sldMk cId="2608917195" sldId="275"/>
            <ac:spMk id="10" creationId="{2D1CAC32-CCEB-E798-C996-2A69D98EFBE3}"/>
          </ac:spMkLst>
        </pc:spChg>
        <pc:spChg chg="add mod">
          <ac:chgData name="jordi planes" userId="d4f56c9f3fc25830" providerId="LiveId" clId="{747DC7CA-70AE-46ED-BDA9-4E4D918DBC84}" dt="2023-10-20T19:17:19.229" v="4324" actId="1036"/>
          <ac:spMkLst>
            <pc:docMk/>
            <pc:sldMk cId="2608917195" sldId="275"/>
            <ac:spMk id="11" creationId="{6113F87D-9181-D892-A200-A3A614B85D18}"/>
          </ac:spMkLst>
        </pc:spChg>
        <pc:spChg chg="add del mod">
          <ac:chgData name="jordi planes" userId="d4f56c9f3fc25830" providerId="LiveId" clId="{747DC7CA-70AE-46ED-BDA9-4E4D918DBC84}" dt="2023-10-20T19:17:09.721" v="4301" actId="478"/>
          <ac:spMkLst>
            <pc:docMk/>
            <pc:sldMk cId="2608917195" sldId="275"/>
            <ac:spMk id="12" creationId="{2448B248-C5C3-86B6-A9A2-CB7E4B3F1C2E}"/>
          </ac:spMkLst>
        </pc:spChg>
        <pc:spChg chg="add del mod">
          <ac:chgData name="jordi planes" userId="d4f56c9f3fc25830" providerId="LiveId" clId="{747DC7CA-70AE-46ED-BDA9-4E4D918DBC84}" dt="2023-10-20T19:17:03.746" v="4300" actId="478"/>
          <ac:spMkLst>
            <pc:docMk/>
            <pc:sldMk cId="2608917195" sldId="275"/>
            <ac:spMk id="18" creationId="{2B2C7B58-EFAC-9B3F-F716-3B21D2C4710C}"/>
          </ac:spMkLst>
        </pc:spChg>
        <pc:spChg chg="mod">
          <ac:chgData name="jordi planes" userId="d4f56c9f3fc25830" providerId="LiveId" clId="{747DC7CA-70AE-46ED-BDA9-4E4D918DBC84}" dt="2023-10-20T18:50:46.944" v="3655" actId="20577"/>
          <ac:spMkLst>
            <pc:docMk/>
            <pc:sldMk cId="2608917195" sldId="275"/>
            <ac:spMk id="25" creationId="{3058D8CD-3E54-87AF-8A16-B573A17C5DBD}"/>
          </ac:spMkLst>
        </pc:spChg>
        <pc:picChg chg="del">
          <ac:chgData name="jordi planes" userId="d4f56c9f3fc25830" providerId="LiveId" clId="{747DC7CA-70AE-46ED-BDA9-4E4D918DBC84}" dt="2023-10-20T18:06:26.878" v="2940" actId="478"/>
          <ac:picMkLst>
            <pc:docMk/>
            <pc:sldMk cId="2608917195" sldId="275"/>
            <ac:picMk id="2" creationId="{3E0B176C-FA50-45B2-23E0-AB8E0FEEBA52}"/>
          </ac:picMkLst>
        </pc:picChg>
        <pc:picChg chg="add mod">
          <ac:chgData name="jordi planes" userId="d4f56c9f3fc25830" providerId="LiveId" clId="{747DC7CA-70AE-46ED-BDA9-4E4D918DBC84}" dt="2023-10-20T18:51:40.161" v="3684" actId="1076"/>
          <ac:picMkLst>
            <pc:docMk/>
            <pc:sldMk cId="2608917195" sldId="275"/>
            <ac:picMk id="4" creationId="{5743A43F-D786-B38C-CA37-5FB39E848C80}"/>
          </ac:picMkLst>
        </pc:picChg>
        <pc:cxnChg chg="add del mod">
          <ac:chgData name="jordi planes" userId="d4f56c9f3fc25830" providerId="LiveId" clId="{747DC7CA-70AE-46ED-BDA9-4E4D918DBC84}" dt="2023-10-20T19:17:12.489" v="4302" actId="478"/>
          <ac:cxnSpMkLst>
            <pc:docMk/>
            <pc:sldMk cId="2608917195" sldId="275"/>
            <ac:cxnSpMk id="9" creationId="{F109F79F-AD6F-F339-3DB3-B827AE0A6DB2}"/>
          </ac:cxnSpMkLst>
        </pc:cxnChg>
        <pc:cxnChg chg="add mod">
          <ac:chgData name="jordi planes" userId="d4f56c9f3fc25830" providerId="LiveId" clId="{747DC7CA-70AE-46ED-BDA9-4E4D918DBC84}" dt="2023-10-20T19:17:19.229" v="4324" actId="1036"/>
          <ac:cxnSpMkLst>
            <pc:docMk/>
            <pc:sldMk cId="2608917195" sldId="275"/>
            <ac:cxnSpMk id="14" creationId="{1A69D9CF-B7EE-3DCD-3A6B-AA387FD95B1B}"/>
          </ac:cxnSpMkLst>
        </pc:cxnChg>
        <pc:cxnChg chg="add mod">
          <ac:chgData name="jordi planes" userId="d4f56c9f3fc25830" providerId="LiveId" clId="{747DC7CA-70AE-46ED-BDA9-4E4D918DBC84}" dt="2023-10-20T19:17:19.229" v="4324" actId="1036"/>
          <ac:cxnSpMkLst>
            <pc:docMk/>
            <pc:sldMk cId="2608917195" sldId="275"/>
            <ac:cxnSpMk id="16" creationId="{D253950A-2914-0C41-3AD3-CE0A80AAF2ED}"/>
          </ac:cxnSpMkLst>
        </pc:cxnChg>
      </pc:sldChg>
      <pc:sldChg chg="addSp delSp modSp add mod">
        <pc:chgData name="jordi planes" userId="d4f56c9f3fc25830" providerId="LiveId" clId="{747DC7CA-70AE-46ED-BDA9-4E4D918DBC84}" dt="2023-10-21T04:50:03.655" v="4882"/>
        <pc:sldMkLst>
          <pc:docMk/>
          <pc:sldMk cId="1106282991" sldId="276"/>
        </pc:sldMkLst>
        <pc:spChg chg="mod">
          <ac:chgData name="jordi planes" userId="d4f56c9f3fc25830" providerId="LiveId" clId="{747DC7CA-70AE-46ED-BDA9-4E4D918DBC84}" dt="2023-10-20T18:39:17.562" v="3639" actId="1076"/>
          <ac:spMkLst>
            <pc:docMk/>
            <pc:sldMk cId="1106282991" sldId="276"/>
            <ac:spMk id="3" creationId="{4AB450BC-0E44-CA4D-6B9B-6FA0B8BF9480}"/>
          </ac:spMkLst>
        </pc:spChg>
        <pc:spChg chg="add del mod">
          <ac:chgData name="jordi planes" userId="d4f56c9f3fc25830" providerId="LiveId" clId="{747DC7CA-70AE-46ED-BDA9-4E4D918DBC84}" dt="2023-10-21T04:50:02.607" v="4881" actId="478"/>
          <ac:spMkLst>
            <pc:docMk/>
            <pc:sldMk cId="1106282991" sldId="276"/>
            <ac:spMk id="4" creationId="{FE31F8E8-1E01-56D0-BBBC-90543BF67DA1}"/>
          </ac:spMkLst>
        </pc:spChg>
        <pc:spChg chg="add mod">
          <ac:chgData name="jordi planes" userId="d4f56c9f3fc25830" providerId="LiveId" clId="{747DC7CA-70AE-46ED-BDA9-4E4D918DBC84}" dt="2023-10-21T04:50:03.655" v="4882"/>
          <ac:spMkLst>
            <pc:docMk/>
            <pc:sldMk cId="1106282991" sldId="276"/>
            <ac:spMk id="8" creationId="{137F9618-F350-92BC-AA95-9D2A50B72731}"/>
          </ac:spMkLst>
        </pc:spChg>
        <pc:picChg chg="add del mod">
          <ac:chgData name="jordi planes" userId="d4f56c9f3fc25830" providerId="LiveId" clId="{747DC7CA-70AE-46ED-BDA9-4E4D918DBC84}" dt="2023-10-21T04:50:02.607" v="4881" actId="478"/>
          <ac:picMkLst>
            <pc:docMk/>
            <pc:sldMk cId="1106282991" sldId="276"/>
            <ac:picMk id="2" creationId="{B42189BB-59D0-ECDC-7C53-AFA2ACE98BF1}"/>
          </ac:picMkLst>
        </pc:picChg>
        <pc:picChg chg="add mod">
          <ac:chgData name="jordi planes" userId="d4f56c9f3fc25830" providerId="LiveId" clId="{747DC7CA-70AE-46ED-BDA9-4E4D918DBC84}" dt="2023-10-21T04:50:03.655" v="4882"/>
          <ac:picMkLst>
            <pc:docMk/>
            <pc:sldMk cId="1106282991" sldId="276"/>
            <ac:picMk id="7" creationId="{2E5A3753-2FA9-BF91-AD50-76466A302C25}"/>
          </ac:picMkLst>
        </pc:picChg>
      </pc:sldChg>
      <pc:sldChg chg="addSp modSp add mod modAnim">
        <pc:chgData name="jordi planes" userId="d4f56c9f3fc25830" providerId="LiveId" clId="{747DC7CA-70AE-46ED-BDA9-4E4D918DBC84}" dt="2023-10-21T06:08:40.305" v="4959"/>
        <pc:sldMkLst>
          <pc:docMk/>
          <pc:sldMk cId="2676335638" sldId="277"/>
        </pc:sldMkLst>
        <pc:spChg chg="mod">
          <ac:chgData name="jordi planes" userId="d4f56c9f3fc25830" providerId="LiveId" clId="{747DC7CA-70AE-46ED-BDA9-4E4D918DBC84}" dt="2023-10-21T04:48:30.849" v="4871" actId="14100"/>
          <ac:spMkLst>
            <pc:docMk/>
            <pc:sldMk cId="2676335638" sldId="277"/>
            <ac:spMk id="3" creationId="{4AB450BC-0E44-CA4D-6B9B-6FA0B8BF9480}"/>
          </ac:spMkLst>
        </pc:spChg>
        <pc:spChg chg="add mod">
          <ac:chgData name="jordi planes" userId="d4f56c9f3fc25830" providerId="LiveId" clId="{747DC7CA-70AE-46ED-BDA9-4E4D918DBC84}" dt="2023-10-21T04:49:39.780" v="4880" actId="122"/>
          <ac:spMkLst>
            <pc:docMk/>
            <pc:sldMk cId="2676335638" sldId="277"/>
            <ac:spMk id="7" creationId="{18A2AE49-13E9-5B2D-5DEE-5BC59BC7004F}"/>
          </ac:spMkLst>
        </pc:spChg>
        <pc:picChg chg="add mod">
          <ac:chgData name="jordi planes" userId="d4f56c9f3fc25830" providerId="LiveId" clId="{747DC7CA-70AE-46ED-BDA9-4E4D918DBC84}" dt="2023-10-21T04:49:29.206" v="4877" actId="14100"/>
          <ac:picMkLst>
            <pc:docMk/>
            <pc:sldMk cId="2676335638" sldId="277"/>
            <ac:picMk id="4" creationId="{E7E5FE77-1E9F-FF27-858F-51FBBBCCD1D0}"/>
          </ac:picMkLst>
        </pc:picChg>
      </pc:sldChg>
      <pc:sldChg chg="addSp modSp add mod modAnim">
        <pc:chgData name="jordi planes" userId="d4f56c9f3fc25830" providerId="LiveId" clId="{747DC7CA-70AE-46ED-BDA9-4E4D918DBC84}" dt="2023-10-21T06:07:55.725" v="4956"/>
        <pc:sldMkLst>
          <pc:docMk/>
          <pc:sldMk cId="1674409574" sldId="278"/>
        </pc:sldMkLst>
        <pc:spChg chg="mod">
          <ac:chgData name="jordi planes" userId="d4f56c9f3fc25830" providerId="LiveId" clId="{747DC7CA-70AE-46ED-BDA9-4E4D918DBC84}" dt="2023-10-21T04:44:15.651" v="4846" actId="1035"/>
          <ac:spMkLst>
            <pc:docMk/>
            <pc:sldMk cId="1674409574" sldId="278"/>
            <ac:spMk id="3" creationId="{4AB450BC-0E44-CA4D-6B9B-6FA0B8BF9480}"/>
          </ac:spMkLst>
        </pc:spChg>
        <pc:spChg chg="mod">
          <ac:chgData name="jordi planes" userId="d4f56c9f3fc25830" providerId="LiveId" clId="{747DC7CA-70AE-46ED-BDA9-4E4D918DBC84}" dt="2023-10-21T04:44:15.651" v="4846" actId="1035"/>
          <ac:spMkLst>
            <pc:docMk/>
            <pc:sldMk cId="1674409574" sldId="278"/>
            <ac:spMk id="7" creationId="{4B62429F-454C-AFC9-B7B5-3015F9188BFA}"/>
          </ac:spMkLst>
        </pc:spChg>
        <pc:spChg chg="mod">
          <ac:chgData name="jordi planes" userId="d4f56c9f3fc25830" providerId="LiveId" clId="{747DC7CA-70AE-46ED-BDA9-4E4D918DBC84}" dt="2023-10-21T04:44:15.651" v="4846" actId="1035"/>
          <ac:spMkLst>
            <pc:docMk/>
            <pc:sldMk cId="1674409574" sldId="278"/>
            <ac:spMk id="10" creationId="{2D1CAC32-CCEB-E798-C996-2A69D98EFBE3}"/>
          </ac:spMkLst>
        </pc:spChg>
        <pc:spChg chg="mod">
          <ac:chgData name="jordi planes" userId="d4f56c9f3fc25830" providerId="LiveId" clId="{747DC7CA-70AE-46ED-BDA9-4E4D918DBC84}" dt="2023-10-21T04:44:15.651" v="4846" actId="1035"/>
          <ac:spMkLst>
            <pc:docMk/>
            <pc:sldMk cId="1674409574" sldId="278"/>
            <ac:spMk id="11" creationId="{6113F87D-9181-D892-A200-A3A614B85D18}"/>
          </ac:spMkLst>
        </pc:spChg>
        <pc:spChg chg="add mod">
          <ac:chgData name="jordi planes" userId="d4f56c9f3fc25830" providerId="LiveId" clId="{747DC7CA-70AE-46ED-BDA9-4E4D918DBC84}" dt="2023-10-21T04:51:37.654" v="4885" actId="1076"/>
          <ac:spMkLst>
            <pc:docMk/>
            <pc:sldMk cId="1674409574" sldId="278"/>
            <ac:spMk id="15" creationId="{307D29F1-417A-3B5C-78F9-B1E822E3477D}"/>
          </ac:spMkLst>
        </pc:spChg>
        <pc:picChg chg="add mod">
          <ac:chgData name="jordi planes" userId="d4f56c9f3fc25830" providerId="LiveId" clId="{747DC7CA-70AE-46ED-BDA9-4E4D918DBC84}" dt="2023-10-21T04:51:29.121" v="4884" actId="1076"/>
          <ac:picMkLst>
            <pc:docMk/>
            <pc:sldMk cId="1674409574" sldId="278"/>
            <ac:picMk id="12" creationId="{E06FB8DA-A3EC-2C95-BEDA-EC8724E431EB}"/>
          </ac:picMkLst>
        </pc:picChg>
        <pc:cxnChg chg="mod">
          <ac:chgData name="jordi planes" userId="d4f56c9f3fc25830" providerId="LiveId" clId="{747DC7CA-70AE-46ED-BDA9-4E4D918DBC84}" dt="2023-10-21T04:44:15.651" v="4846" actId="1035"/>
          <ac:cxnSpMkLst>
            <pc:docMk/>
            <pc:sldMk cId="1674409574" sldId="278"/>
            <ac:cxnSpMk id="14" creationId="{1A69D9CF-B7EE-3DCD-3A6B-AA387FD95B1B}"/>
          </ac:cxnSpMkLst>
        </pc:cxnChg>
        <pc:cxnChg chg="mod">
          <ac:chgData name="jordi planes" userId="d4f56c9f3fc25830" providerId="LiveId" clId="{747DC7CA-70AE-46ED-BDA9-4E4D918DBC84}" dt="2023-10-21T04:44:15.651" v="4846" actId="1035"/>
          <ac:cxnSpMkLst>
            <pc:docMk/>
            <pc:sldMk cId="1674409574" sldId="278"/>
            <ac:cxnSpMk id="16" creationId="{D253950A-2914-0C41-3AD3-CE0A80AAF2ED}"/>
          </ac:cxnSpMkLst>
        </pc:cxnChg>
      </pc:sldChg>
      <pc:sldChg chg="addSp delSp modSp add mod">
        <pc:chgData name="jordi planes" userId="d4f56c9f3fc25830" providerId="LiveId" clId="{747DC7CA-70AE-46ED-BDA9-4E4D918DBC84}" dt="2023-10-21T05:55:15.219" v="4950" actId="1076"/>
        <pc:sldMkLst>
          <pc:docMk/>
          <pc:sldMk cId="4107769819" sldId="279"/>
        </pc:sldMkLst>
        <pc:spChg chg="mod">
          <ac:chgData name="jordi planes" userId="d4f56c9f3fc25830" providerId="LiveId" clId="{747DC7CA-70AE-46ED-BDA9-4E4D918DBC84}" dt="2023-10-21T05:53:38.496" v="4944" actId="20577"/>
          <ac:spMkLst>
            <pc:docMk/>
            <pc:sldMk cId="4107769819" sldId="279"/>
            <ac:spMk id="5" creationId="{494AD8EE-A2F5-6E2D-169A-9EBD5AF3828D}"/>
          </ac:spMkLst>
        </pc:spChg>
        <pc:picChg chg="del">
          <ac:chgData name="jordi planes" userId="d4f56c9f3fc25830" providerId="LiveId" clId="{747DC7CA-70AE-46ED-BDA9-4E4D918DBC84}" dt="2023-10-21T05:53:06.144" v="4897" actId="478"/>
          <ac:picMkLst>
            <pc:docMk/>
            <pc:sldMk cId="4107769819" sldId="279"/>
            <ac:picMk id="2" creationId="{3E0B176C-FA50-45B2-23E0-AB8E0FEEBA52}"/>
          </ac:picMkLst>
        </pc:picChg>
        <pc:picChg chg="add mod">
          <ac:chgData name="jordi planes" userId="d4f56c9f3fc25830" providerId="LiveId" clId="{747DC7CA-70AE-46ED-BDA9-4E4D918DBC84}" dt="2023-10-21T05:55:15.219" v="4950" actId="1076"/>
          <ac:picMkLst>
            <pc:docMk/>
            <pc:sldMk cId="4107769819" sldId="279"/>
            <ac:picMk id="3" creationId="{5D08F46A-B8C7-2605-AD77-89C07F6EFA6D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capçaler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Contenidor de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2169E-594B-4363-A601-F8540ADA8677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4" name="Contenidor d'imatge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Contenidor de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6" name="Contenidor de peu de pà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Conteni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09705-A46D-4CA8-AB7D-F682379E2CD0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590079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D0C5E86-A886-4E6C-9E9B-BE347C62D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6927F766-6AD4-1479-37F7-284A007E0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23AF564F-C4F5-F7D6-4A51-F28748FBA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7E75A25F-DA3D-701C-59DA-9B08ACAD7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B63B5449-A6B8-C3E5-ADB2-4A6220839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04831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D54791B6-7094-ED81-1373-E5A8C3465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57F2E349-1DF6-89A0-98C9-E247A10D4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F09D387E-6F54-B652-5678-1F1708E1F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34340264-CD2F-279B-2D85-892FF5BAD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D690E01E-2365-7495-3169-4BA06F733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0799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40AC8AB1-46DE-7A56-99F6-190FF1B9D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8086F6A0-3DD0-F24E-2241-5070A79EA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526DFD4C-E3C9-F386-D057-1B9C3FE63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C06C5D6-56DD-C8C7-AB5B-5578CFD63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E5D11B2F-CFBF-BB0E-C5A8-CA3C6C61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3299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F800D36-1A1D-5675-1A4D-129DDA989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9A74D06-2CC4-C430-0382-5C5235759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3318201B-45AC-8B01-AA88-9B4C51AD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6F0675DA-1705-EC88-C849-92B158F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07AEBB32-423B-429F-1CEB-16D466BC9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6102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08ED3A9-4E36-74EA-F372-B47FCDD64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75DFEFC3-089F-9C00-4DB7-3CD2F9963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CF7632FE-17B1-FFBD-447B-A64A5B65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69E657F-2901-6165-83ED-F30A4835A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9024833E-BF97-AAB6-1F7F-BA7C16B09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515764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C75CB22-2891-0846-3DA6-DFC57F21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30F132A1-0E13-B00F-E5E6-C8F27F9677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CCF6FA97-1CE7-2009-66DE-98A75A871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33D1BB6C-169E-539C-BBE1-2B248E697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9958ECAA-5C0F-2843-C13E-6D10E00AB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69FB0F14-F8D5-95EC-8A26-F4816684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849188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125FCA3-6388-E91B-D260-F03B5B0A3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4166E702-E55B-A00C-7E55-062C20452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53CACF8C-401D-4A97-F3F4-071534864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165A763A-05D1-C146-322B-37BC4E339C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CCEA465B-1227-A74B-4D53-3D3BECB17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0FB1C298-B1BA-54DD-ED12-4331B28E6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E291FEB7-8E30-9BB9-9AAD-D60DA408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B43D423D-CB23-8E7B-4D8D-0B6A7F52E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87530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4DA03A51-2549-5E68-2BDC-CA5E9DF28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F5925D5F-D966-8BA3-53E0-2184FEC1E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80CB0524-4CD6-CD19-576D-A8888C54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2F28B2CD-364C-0730-180A-53D41767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7119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BD1F9D24-F8D8-E81D-786B-9C8EEF1DA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4C3E7CE4-AB59-0D09-04EE-2E8A93453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87E7BAEE-9DD7-C14C-A339-3F17A6F0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506204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7930A66A-F8A3-8433-81EA-FEF588C1F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94280F76-CB23-1EB3-17ED-03F936AEC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7CE112E-5C30-1B03-3F30-3F4197526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2E88A823-D2BA-9AAA-195E-3552186B4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12B6D51C-793E-A273-4EA2-B8E257983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3F790C2D-986B-0AB9-7CFF-6F5603023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52584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AA8F367-ECDB-7DF0-F468-DF4D9D24F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C631B8E2-4818-098A-6574-A1EA1F6FD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6395B8E-179B-3AA8-138B-9E0456C62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E2C0862-B063-37D0-DC2B-ACE06D5F1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723AF2B1-222E-BDCE-4ACB-4E9392F92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428A396-EC7F-0AF4-E78F-6B7880FC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37899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7337243F-2C46-AF0E-BE7D-524960201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B9F9F0BB-D18E-4327-881B-399795746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6FCE3565-9F64-D753-DCC4-5552C18BBE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ED995-C2F8-4A84-A0D5-3A72D00DAB2A}" type="datetimeFigureOut">
              <a:rPr lang="ca-ES" smtClean="0"/>
              <a:t>21/10/2023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539277AD-A6E4-4205-A3DB-304E4C676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09AB1EED-9178-C227-72FE-481F2676E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0A8F1-1922-4B05-9244-F26B3EA14F13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152615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olframalpha.com/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de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llenguatge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en IA generativa: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visió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i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experiència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7" name="QuadreDeText 6">
            <a:extLst>
              <a:ext uri="{FF2B5EF4-FFF2-40B4-BE49-F238E27FC236}">
                <a16:creationId xmlns:a16="http://schemas.microsoft.com/office/drawing/2014/main" id="{94CE48D9-0DC0-DBFC-D9D1-29FFEBA0B8ED}"/>
              </a:ext>
            </a:extLst>
          </p:cNvPr>
          <p:cNvSpPr txBox="1"/>
          <p:nvPr/>
        </p:nvSpPr>
        <p:spPr>
          <a:xfrm>
            <a:off x="722415" y="1767923"/>
            <a:ext cx="10747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Visió general de l'estat actual de la tecnologia amb reflexions personals i experiències pràctiques.</a:t>
            </a:r>
          </a:p>
        </p:txBody>
      </p:sp>
      <p:sp>
        <p:nvSpPr>
          <p:cNvPr id="9" name="QuadreDeText 8">
            <a:extLst>
              <a:ext uri="{FF2B5EF4-FFF2-40B4-BE49-F238E27FC236}">
                <a16:creationId xmlns:a16="http://schemas.microsoft.com/office/drawing/2014/main" id="{C2EE57BE-5570-E8B6-E45B-99D00434BC50}"/>
              </a:ext>
            </a:extLst>
          </p:cNvPr>
          <p:cNvSpPr txBox="1"/>
          <p:nvPr/>
        </p:nvSpPr>
        <p:spPr>
          <a:xfrm>
            <a:off x="2101683" y="2692959"/>
            <a:ext cx="3316680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Introducció personal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Una mica de retrospectiva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L'escenari actual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Debat obert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vs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tancat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Exemples reals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Mirant endavant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Conclusions i reflexions</a:t>
            </a:r>
          </a:p>
        </p:txBody>
      </p:sp>
      <p:sp>
        <p:nvSpPr>
          <p:cNvPr id="2" name="QuadreDeText 1">
            <a:extLst>
              <a:ext uri="{FF2B5EF4-FFF2-40B4-BE49-F238E27FC236}">
                <a16:creationId xmlns:a16="http://schemas.microsoft.com/office/drawing/2014/main" id="{83C6B422-CC94-8542-D9D5-9D25247D10AF}"/>
              </a:ext>
            </a:extLst>
          </p:cNvPr>
          <p:cNvSpPr txBox="1"/>
          <p:nvPr/>
        </p:nvSpPr>
        <p:spPr>
          <a:xfrm>
            <a:off x="4351562" y="2319145"/>
            <a:ext cx="2133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Jordi Planes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Cutxí</a:t>
            </a:r>
            <a:endParaRPr lang="ca-ES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96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Geopolítica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Codi obert o codi propietari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10</a:t>
            </a:fld>
            <a:endParaRPr lang="ca-ES"/>
          </a:p>
        </p:txBody>
      </p:sp>
      <p:pic>
        <p:nvPicPr>
          <p:cNvPr id="2" name="Imatge 1">
            <a:extLst>
              <a:ext uri="{FF2B5EF4-FFF2-40B4-BE49-F238E27FC236}">
                <a16:creationId xmlns:a16="http://schemas.microsoft.com/office/drawing/2014/main" id="{F6746CDE-4F6F-9ADE-BA11-F7706D87B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565" y="1741566"/>
            <a:ext cx="3374868" cy="3374868"/>
          </a:xfrm>
          <a:prstGeom prst="ellipse">
            <a:avLst/>
          </a:prstGeom>
        </p:spPr>
      </p:pic>
      <p:sp>
        <p:nvSpPr>
          <p:cNvPr id="4" name="Globus: oval 3">
            <a:extLst>
              <a:ext uri="{FF2B5EF4-FFF2-40B4-BE49-F238E27FC236}">
                <a16:creationId xmlns:a16="http://schemas.microsoft.com/office/drawing/2014/main" id="{C397284A-72EE-FC54-8262-117CDB2EFA82}"/>
              </a:ext>
            </a:extLst>
          </p:cNvPr>
          <p:cNvSpPr/>
          <p:nvPr/>
        </p:nvSpPr>
        <p:spPr>
          <a:xfrm>
            <a:off x="6664105" y="2109572"/>
            <a:ext cx="3077424" cy="1113576"/>
          </a:xfrm>
          <a:prstGeom prst="wedgeEllipseCallout">
            <a:avLst>
              <a:gd name="adj1" fmla="val -55252"/>
              <a:gd name="adj2" fmla="val 7144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Hola, em dic AGI, vols ballar amb mi?</a:t>
            </a:r>
          </a:p>
        </p:txBody>
      </p:sp>
    </p:spTree>
    <p:extLst>
      <p:ext uri="{BB962C8B-B14F-4D97-AF65-F5344CB8AC3E}">
        <p14:creationId xmlns:p14="http://schemas.microsoft.com/office/powerpoint/2010/main" val="3905355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Geopolítica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Codi obert o codi propietari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11</a:t>
            </a:fld>
            <a:endParaRPr lang="ca-ES"/>
          </a:p>
        </p:txBody>
      </p:sp>
      <p:grpSp>
        <p:nvGrpSpPr>
          <p:cNvPr id="12" name="Agrupa 11">
            <a:extLst>
              <a:ext uri="{FF2B5EF4-FFF2-40B4-BE49-F238E27FC236}">
                <a16:creationId xmlns:a16="http://schemas.microsoft.com/office/drawing/2014/main" id="{A946BEAD-0BED-FD96-802B-E64C27EBAB32}"/>
              </a:ext>
            </a:extLst>
          </p:cNvPr>
          <p:cNvGrpSpPr/>
          <p:nvPr/>
        </p:nvGrpSpPr>
        <p:grpSpPr>
          <a:xfrm>
            <a:off x="7529509" y="1606783"/>
            <a:ext cx="580649" cy="4133307"/>
            <a:chOff x="9867050" y="2140744"/>
            <a:chExt cx="580649" cy="4133307"/>
          </a:xfrm>
        </p:grpSpPr>
        <p:pic>
          <p:nvPicPr>
            <p:cNvPr id="3" name="Imatge 2">
              <a:extLst>
                <a:ext uri="{FF2B5EF4-FFF2-40B4-BE49-F238E27FC236}">
                  <a16:creationId xmlns:a16="http://schemas.microsoft.com/office/drawing/2014/main" id="{F73217A0-4E35-E2B0-F86F-1C0BA94F8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7514" t="31287" r="6724" b="8515"/>
            <a:stretch/>
          </p:blipFill>
          <p:spPr>
            <a:xfrm>
              <a:off x="9868277" y="2145670"/>
              <a:ext cx="579422" cy="4128381"/>
            </a:xfrm>
            <a:prstGeom prst="rect">
              <a:avLst/>
            </a:prstGeom>
          </p:spPr>
        </p:pic>
        <p:sp>
          <p:nvSpPr>
            <p:cNvPr id="10" name="Forma lliure: forma 9">
              <a:extLst>
                <a:ext uri="{FF2B5EF4-FFF2-40B4-BE49-F238E27FC236}">
                  <a16:creationId xmlns:a16="http://schemas.microsoft.com/office/drawing/2014/main" id="{67D0B075-0227-97B9-4C30-5EA94922DC69}"/>
                </a:ext>
              </a:extLst>
            </p:cNvPr>
            <p:cNvSpPr/>
            <p:nvPr/>
          </p:nvSpPr>
          <p:spPr>
            <a:xfrm>
              <a:off x="10296526" y="2140744"/>
              <a:ext cx="147638" cy="783432"/>
            </a:xfrm>
            <a:custGeom>
              <a:avLst/>
              <a:gdLst>
                <a:gd name="connsiteX0" fmla="*/ 0 w 200025"/>
                <a:gd name="connsiteY0" fmla="*/ 0 h 783432"/>
                <a:gd name="connsiteX1" fmla="*/ 200025 w 200025"/>
                <a:gd name="connsiteY1" fmla="*/ 0 h 783432"/>
                <a:gd name="connsiteX2" fmla="*/ 200025 w 200025"/>
                <a:gd name="connsiteY2" fmla="*/ 783432 h 783432"/>
                <a:gd name="connsiteX3" fmla="*/ 52387 w 200025"/>
                <a:gd name="connsiteY3" fmla="*/ 2382 h 783432"/>
                <a:gd name="connsiteX0" fmla="*/ 147638 w 147638"/>
                <a:gd name="connsiteY0" fmla="*/ 0 h 783432"/>
                <a:gd name="connsiteX1" fmla="*/ 147638 w 147638"/>
                <a:gd name="connsiteY1" fmla="*/ 783432 h 783432"/>
                <a:gd name="connsiteX2" fmla="*/ 0 w 147638"/>
                <a:gd name="connsiteY2" fmla="*/ 2382 h 78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38" h="783432">
                  <a:moveTo>
                    <a:pt x="147638" y="0"/>
                  </a:moveTo>
                  <a:lnTo>
                    <a:pt x="147638" y="783432"/>
                  </a:lnTo>
                  <a:lnTo>
                    <a:pt x="0" y="2382"/>
                  </a:lnTo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sp>
          <p:nvSpPr>
            <p:cNvPr id="11" name="Forma lliure: forma 10">
              <a:extLst>
                <a:ext uri="{FF2B5EF4-FFF2-40B4-BE49-F238E27FC236}">
                  <a16:creationId xmlns:a16="http://schemas.microsoft.com/office/drawing/2014/main" id="{0E428920-C666-EC86-BD84-A5A62E1F00A2}"/>
                </a:ext>
              </a:extLst>
            </p:cNvPr>
            <p:cNvSpPr/>
            <p:nvPr/>
          </p:nvSpPr>
          <p:spPr>
            <a:xfrm flipH="1">
              <a:off x="9867050" y="2140744"/>
              <a:ext cx="147638" cy="783432"/>
            </a:xfrm>
            <a:custGeom>
              <a:avLst/>
              <a:gdLst>
                <a:gd name="connsiteX0" fmla="*/ 0 w 200025"/>
                <a:gd name="connsiteY0" fmla="*/ 0 h 783432"/>
                <a:gd name="connsiteX1" fmla="*/ 200025 w 200025"/>
                <a:gd name="connsiteY1" fmla="*/ 0 h 783432"/>
                <a:gd name="connsiteX2" fmla="*/ 200025 w 200025"/>
                <a:gd name="connsiteY2" fmla="*/ 783432 h 783432"/>
                <a:gd name="connsiteX3" fmla="*/ 52387 w 200025"/>
                <a:gd name="connsiteY3" fmla="*/ 2382 h 783432"/>
                <a:gd name="connsiteX0" fmla="*/ 147638 w 147638"/>
                <a:gd name="connsiteY0" fmla="*/ 0 h 783432"/>
                <a:gd name="connsiteX1" fmla="*/ 147638 w 147638"/>
                <a:gd name="connsiteY1" fmla="*/ 783432 h 783432"/>
                <a:gd name="connsiteX2" fmla="*/ 0 w 147638"/>
                <a:gd name="connsiteY2" fmla="*/ 2382 h 78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38" h="783432">
                  <a:moveTo>
                    <a:pt x="147638" y="0"/>
                  </a:moveTo>
                  <a:lnTo>
                    <a:pt x="147638" y="783432"/>
                  </a:lnTo>
                  <a:lnTo>
                    <a:pt x="0" y="2382"/>
                  </a:lnTo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pic>
        <p:nvPicPr>
          <p:cNvPr id="14" name="Imatge 13">
            <a:extLst>
              <a:ext uri="{FF2B5EF4-FFF2-40B4-BE49-F238E27FC236}">
                <a16:creationId xmlns:a16="http://schemas.microsoft.com/office/drawing/2014/main" id="{DADF8F95-C594-5579-6358-C76194CB4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972" y="4422618"/>
            <a:ext cx="914400" cy="914400"/>
          </a:xfrm>
          <a:prstGeom prst="ellipse">
            <a:avLst/>
          </a:prstGeom>
        </p:spPr>
      </p:pic>
      <p:grpSp>
        <p:nvGrpSpPr>
          <p:cNvPr id="16" name="Agrupa 15">
            <a:extLst>
              <a:ext uri="{FF2B5EF4-FFF2-40B4-BE49-F238E27FC236}">
                <a16:creationId xmlns:a16="http://schemas.microsoft.com/office/drawing/2014/main" id="{B8D39046-D5A3-0671-8DAB-8D79D38A31CC}"/>
              </a:ext>
            </a:extLst>
          </p:cNvPr>
          <p:cNvGrpSpPr/>
          <p:nvPr/>
        </p:nvGrpSpPr>
        <p:grpSpPr>
          <a:xfrm>
            <a:off x="5345645" y="1606783"/>
            <a:ext cx="580649" cy="4133307"/>
            <a:chOff x="9867050" y="2140744"/>
            <a:chExt cx="580649" cy="4133307"/>
          </a:xfrm>
        </p:grpSpPr>
        <p:pic>
          <p:nvPicPr>
            <p:cNvPr id="17" name="Imatge 16">
              <a:extLst>
                <a:ext uri="{FF2B5EF4-FFF2-40B4-BE49-F238E27FC236}">
                  <a16:creationId xmlns:a16="http://schemas.microsoft.com/office/drawing/2014/main" id="{504EA36C-7D65-0212-ED79-3E4C0A3DF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7514" t="31287" r="6724" b="8515"/>
            <a:stretch/>
          </p:blipFill>
          <p:spPr>
            <a:xfrm>
              <a:off x="9868277" y="2145670"/>
              <a:ext cx="579422" cy="4128381"/>
            </a:xfrm>
            <a:prstGeom prst="rect">
              <a:avLst/>
            </a:prstGeom>
          </p:spPr>
        </p:pic>
        <p:sp>
          <p:nvSpPr>
            <p:cNvPr id="18" name="Forma lliure: forma 17">
              <a:extLst>
                <a:ext uri="{FF2B5EF4-FFF2-40B4-BE49-F238E27FC236}">
                  <a16:creationId xmlns:a16="http://schemas.microsoft.com/office/drawing/2014/main" id="{58876970-07DB-2534-8B8B-F6BE49A58D43}"/>
                </a:ext>
              </a:extLst>
            </p:cNvPr>
            <p:cNvSpPr/>
            <p:nvPr/>
          </p:nvSpPr>
          <p:spPr>
            <a:xfrm>
              <a:off x="10296526" y="2140744"/>
              <a:ext cx="147638" cy="783432"/>
            </a:xfrm>
            <a:custGeom>
              <a:avLst/>
              <a:gdLst>
                <a:gd name="connsiteX0" fmla="*/ 0 w 200025"/>
                <a:gd name="connsiteY0" fmla="*/ 0 h 783432"/>
                <a:gd name="connsiteX1" fmla="*/ 200025 w 200025"/>
                <a:gd name="connsiteY1" fmla="*/ 0 h 783432"/>
                <a:gd name="connsiteX2" fmla="*/ 200025 w 200025"/>
                <a:gd name="connsiteY2" fmla="*/ 783432 h 783432"/>
                <a:gd name="connsiteX3" fmla="*/ 52387 w 200025"/>
                <a:gd name="connsiteY3" fmla="*/ 2382 h 783432"/>
                <a:gd name="connsiteX0" fmla="*/ 147638 w 147638"/>
                <a:gd name="connsiteY0" fmla="*/ 0 h 783432"/>
                <a:gd name="connsiteX1" fmla="*/ 147638 w 147638"/>
                <a:gd name="connsiteY1" fmla="*/ 783432 h 783432"/>
                <a:gd name="connsiteX2" fmla="*/ 0 w 147638"/>
                <a:gd name="connsiteY2" fmla="*/ 2382 h 78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38" h="783432">
                  <a:moveTo>
                    <a:pt x="147638" y="0"/>
                  </a:moveTo>
                  <a:lnTo>
                    <a:pt x="147638" y="783432"/>
                  </a:lnTo>
                  <a:lnTo>
                    <a:pt x="0" y="2382"/>
                  </a:lnTo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sp>
          <p:nvSpPr>
            <p:cNvPr id="19" name="Forma lliure: forma 18">
              <a:extLst>
                <a:ext uri="{FF2B5EF4-FFF2-40B4-BE49-F238E27FC236}">
                  <a16:creationId xmlns:a16="http://schemas.microsoft.com/office/drawing/2014/main" id="{998E2ECA-B6E4-646A-A228-AD2E4DDA67CE}"/>
                </a:ext>
              </a:extLst>
            </p:cNvPr>
            <p:cNvSpPr/>
            <p:nvPr/>
          </p:nvSpPr>
          <p:spPr>
            <a:xfrm flipH="1">
              <a:off x="9867050" y="2140744"/>
              <a:ext cx="147638" cy="783432"/>
            </a:xfrm>
            <a:custGeom>
              <a:avLst/>
              <a:gdLst>
                <a:gd name="connsiteX0" fmla="*/ 0 w 200025"/>
                <a:gd name="connsiteY0" fmla="*/ 0 h 783432"/>
                <a:gd name="connsiteX1" fmla="*/ 200025 w 200025"/>
                <a:gd name="connsiteY1" fmla="*/ 0 h 783432"/>
                <a:gd name="connsiteX2" fmla="*/ 200025 w 200025"/>
                <a:gd name="connsiteY2" fmla="*/ 783432 h 783432"/>
                <a:gd name="connsiteX3" fmla="*/ 52387 w 200025"/>
                <a:gd name="connsiteY3" fmla="*/ 2382 h 783432"/>
                <a:gd name="connsiteX0" fmla="*/ 147638 w 147638"/>
                <a:gd name="connsiteY0" fmla="*/ 0 h 783432"/>
                <a:gd name="connsiteX1" fmla="*/ 147638 w 147638"/>
                <a:gd name="connsiteY1" fmla="*/ 783432 h 783432"/>
                <a:gd name="connsiteX2" fmla="*/ 0 w 147638"/>
                <a:gd name="connsiteY2" fmla="*/ 2382 h 78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38" h="783432">
                  <a:moveTo>
                    <a:pt x="147638" y="0"/>
                  </a:moveTo>
                  <a:lnTo>
                    <a:pt x="147638" y="783432"/>
                  </a:lnTo>
                  <a:lnTo>
                    <a:pt x="0" y="2382"/>
                  </a:lnTo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pic>
        <p:nvPicPr>
          <p:cNvPr id="15" name="Imatge 14">
            <a:extLst>
              <a:ext uri="{FF2B5EF4-FFF2-40B4-BE49-F238E27FC236}">
                <a16:creationId xmlns:a16="http://schemas.microsoft.com/office/drawing/2014/main" id="{9413E4B2-C9F9-1A8F-703E-1257F66312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56" t="6601" r="7272" b="8516"/>
          <a:stretch/>
        </p:blipFill>
        <p:spPr>
          <a:xfrm>
            <a:off x="2426329" y="1978390"/>
            <a:ext cx="4010685" cy="3955323"/>
          </a:xfrm>
          <a:prstGeom prst="ellipse">
            <a:avLst/>
          </a:prstGeom>
        </p:spPr>
      </p:pic>
      <p:sp>
        <p:nvSpPr>
          <p:cNvPr id="20" name="QuadreDeText 19">
            <a:extLst>
              <a:ext uri="{FF2B5EF4-FFF2-40B4-BE49-F238E27FC236}">
                <a16:creationId xmlns:a16="http://schemas.microsoft.com/office/drawing/2014/main" id="{2DD6B1CD-A037-D060-5690-503E3A72728B}"/>
              </a:ext>
            </a:extLst>
          </p:cNvPr>
          <p:cNvSpPr txBox="1"/>
          <p:nvPr/>
        </p:nvSpPr>
        <p:spPr>
          <a:xfrm>
            <a:off x="1727349" y="2579715"/>
            <a:ext cx="1439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Països occidentals</a:t>
            </a:r>
          </a:p>
        </p:txBody>
      </p:sp>
      <p:sp>
        <p:nvSpPr>
          <p:cNvPr id="21" name="QuadreDeText 20">
            <a:extLst>
              <a:ext uri="{FF2B5EF4-FFF2-40B4-BE49-F238E27FC236}">
                <a16:creationId xmlns:a16="http://schemas.microsoft.com/office/drawing/2014/main" id="{4B00096F-85BE-6457-4448-77C0FB86E51B}"/>
              </a:ext>
            </a:extLst>
          </p:cNvPr>
          <p:cNvSpPr txBox="1"/>
          <p:nvPr/>
        </p:nvSpPr>
        <p:spPr>
          <a:xfrm>
            <a:off x="8179115" y="4872661"/>
            <a:ext cx="1439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Resta del món</a:t>
            </a:r>
          </a:p>
        </p:txBody>
      </p:sp>
    </p:spTree>
    <p:extLst>
      <p:ext uri="{BB962C8B-B14F-4D97-AF65-F5344CB8AC3E}">
        <p14:creationId xmlns:p14="http://schemas.microsoft.com/office/powerpoint/2010/main" val="574338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Toquem de peus a terra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12</a:t>
            </a:fld>
            <a:endParaRPr lang="ca-ES"/>
          </a:p>
        </p:txBody>
      </p:sp>
      <p:pic>
        <p:nvPicPr>
          <p:cNvPr id="2" name="Imatge 1">
            <a:extLst>
              <a:ext uri="{FF2B5EF4-FFF2-40B4-BE49-F238E27FC236}">
                <a16:creationId xmlns:a16="http://schemas.microsoft.com/office/drawing/2014/main" id="{5EB053C4-6912-7549-E149-56B930C6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6730" y="350636"/>
            <a:ext cx="1253905" cy="1253905"/>
          </a:xfrm>
          <a:prstGeom prst="ellipse">
            <a:avLst/>
          </a:prstGeom>
        </p:spPr>
      </p:pic>
      <p:pic>
        <p:nvPicPr>
          <p:cNvPr id="7" name="Imatge 6">
            <a:extLst>
              <a:ext uri="{FF2B5EF4-FFF2-40B4-BE49-F238E27FC236}">
                <a16:creationId xmlns:a16="http://schemas.microsoft.com/office/drawing/2014/main" id="{C7B8CD6C-87A9-39D2-426D-7414CE666A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" r="8936"/>
          <a:stretch/>
        </p:blipFill>
        <p:spPr>
          <a:xfrm>
            <a:off x="811039" y="1571625"/>
            <a:ext cx="6455121" cy="3714750"/>
          </a:xfrm>
          <a:prstGeom prst="rect">
            <a:avLst/>
          </a:prstGeom>
        </p:spPr>
      </p:pic>
      <p:sp>
        <p:nvSpPr>
          <p:cNvPr id="8" name="QuadreDeText 7">
            <a:extLst>
              <a:ext uri="{FF2B5EF4-FFF2-40B4-BE49-F238E27FC236}">
                <a16:creationId xmlns:a16="http://schemas.microsoft.com/office/drawing/2014/main" id="{AD4BD60D-D770-C45D-34CD-DEF6CAF3EFAC}"/>
              </a:ext>
            </a:extLst>
          </p:cNvPr>
          <p:cNvSpPr txBox="1"/>
          <p:nvPr/>
        </p:nvSpPr>
        <p:spPr>
          <a:xfrm>
            <a:off x="9094205" y="2299058"/>
            <a:ext cx="1439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Els models ja són una </a:t>
            </a:r>
            <a:r>
              <a:rPr lang="ca-ES" i="1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commodity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9" name="QuadreDeText 8">
            <a:extLst>
              <a:ext uri="{FF2B5EF4-FFF2-40B4-BE49-F238E27FC236}">
                <a16:creationId xmlns:a16="http://schemas.microsoft.com/office/drawing/2014/main" id="{972D77A1-E6E7-58C0-8908-8F04255BA664}"/>
              </a:ext>
            </a:extLst>
          </p:cNvPr>
          <p:cNvSpPr txBox="1"/>
          <p:nvPr/>
        </p:nvSpPr>
        <p:spPr>
          <a:xfrm>
            <a:off x="8003263" y="4251469"/>
            <a:ext cx="3621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Busquem la manera d’aplicar-los per a trobar solucions</a:t>
            </a:r>
          </a:p>
        </p:txBody>
      </p:sp>
      <p:cxnSp>
        <p:nvCxnSpPr>
          <p:cNvPr id="22" name="Connector: angular 21">
            <a:extLst>
              <a:ext uri="{FF2B5EF4-FFF2-40B4-BE49-F238E27FC236}">
                <a16:creationId xmlns:a16="http://schemas.microsoft.com/office/drawing/2014/main" id="{5DC7AADC-9FF7-1AD7-0F35-37E9491D614F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7266160" y="2760723"/>
            <a:ext cx="1828045" cy="6682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de fletxa recta 23">
            <a:extLst>
              <a:ext uri="{FF2B5EF4-FFF2-40B4-BE49-F238E27FC236}">
                <a16:creationId xmlns:a16="http://schemas.microsoft.com/office/drawing/2014/main" id="{5BBEB65F-2C4D-58E0-E2F4-78965478AA50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9813956" y="3222388"/>
            <a:ext cx="0" cy="1029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493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Definició del problema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13</a:t>
            </a:fld>
            <a:endParaRPr lang="ca-ES"/>
          </a:p>
        </p:txBody>
      </p:sp>
      <p:pic>
        <p:nvPicPr>
          <p:cNvPr id="3" name="Imatge 2">
            <a:extLst>
              <a:ext uri="{FF2B5EF4-FFF2-40B4-BE49-F238E27FC236}">
                <a16:creationId xmlns:a16="http://schemas.microsoft.com/office/drawing/2014/main" id="{7FACAEFA-811C-37B1-672F-0D7B3B6CB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73" y="2792632"/>
            <a:ext cx="1272735" cy="1272735"/>
          </a:xfrm>
          <a:prstGeom prst="ellipse">
            <a:avLst/>
          </a:prstGeom>
        </p:spPr>
      </p:pic>
      <p:sp>
        <p:nvSpPr>
          <p:cNvPr id="4" name="QuadreDeText 3">
            <a:extLst>
              <a:ext uri="{FF2B5EF4-FFF2-40B4-BE49-F238E27FC236}">
                <a16:creationId xmlns:a16="http://schemas.microsoft.com/office/drawing/2014/main" id="{49C72DF9-3CB2-4FBE-C521-792F12484DD9}"/>
              </a:ext>
            </a:extLst>
          </p:cNvPr>
          <p:cNvSpPr txBox="1"/>
          <p:nvPr/>
        </p:nvSpPr>
        <p:spPr>
          <a:xfrm>
            <a:off x="2014400" y="2828834"/>
            <a:ext cx="2023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Els problemes mediambientals s’observen a escala global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8" name="QuadreDeText 7">
            <a:extLst>
              <a:ext uri="{FF2B5EF4-FFF2-40B4-BE49-F238E27FC236}">
                <a16:creationId xmlns:a16="http://schemas.microsoft.com/office/drawing/2014/main" id="{43B822D8-DC10-564B-1D12-36090E4A4AB2}"/>
              </a:ext>
            </a:extLst>
          </p:cNvPr>
          <p:cNvSpPr txBox="1"/>
          <p:nvPr/>
        </p:nvSpPr>
        <p:spPr>
          <a:xfrm>
            <a:off x="6016787" y="2985436"/>
            <a:ext cx="2023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Les iniciatives legals s’apliquen a escala local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pic>
        <p:nvPicPr>
          <p:cNvPr id="11" name="Imatge 10">
            <a:extLst>
              <a:ext uri="{FF2B5EF4-FFF2-40B4-BE49-F238E27FC236}">
                <a16:creationId xmlns:a16="http://schemas.microsoft.com/office/drawing/2014/main" id="{530A7C35-2788-9DB5-649D-0AF7CBADE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20" y="2828836"/>
            <a:ext cx="1593966" cy="1236531"/>
          </a:xfrm>
          <a:prstGeom prst="ellipse">
            <a:avLst/>
          </a:prstGeom>
        </p:spPr>
      </p:pic>
      <p:pic>
        <p:nvPicPr>
          <p:cNvPr id="12" name="Imatge 11">
            <a:extLst>
              <a:ext uri="{FF2B5EF4-FFF2-40B4-BE49-F238E27FC236}">
                <a16:creationId xmlns:a16="http://schemas.microsoft.com/office/drawing/2014/main" id="{33921C4D-9D79-12A9-81B0-9E118D2BE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10" r="11119"/>
          <a:stretch/>
        </p:blipFill>
        <p:spPr>
          <a:xfrm>
            <a:off x="9949796" y="1478204"/>
            <a:ext cx="1272735" cy="1265883"/>
          </a:xfrm>
          <a:prstGeom prst="ellipse">
            <a:avLst/>
          </a:prstGeom>
        </p:spPr>
      </p:pic>
      <p:pic>
        <p:nvPicPr>
          <p:cNvPr id="13" name="Imatge 12">
            <a:extLst>
              <a:ext uri="{FF2B5EF4-FFF2-40B4-BE49-F238E27FC236}">
                <a16:creationId xmlns:a16="http://schemas.microsoft.com/office/drawing/2014/main" id="{74F5D19D-52C2-BD40-3EEC-6D88240EF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1098" y="3000859"/>
            <a:ext cx="1530130" cy="1016859"/>
          </a:xfrm>
          <a:prstGeom prst="ellipse">
            <a:avLst/>
          </a:prstGeom>
        </p:spPr>
      </p:pic>
      <p:sp>
        <p:nvSpPr>
          <p:cNvPr id="14" name="QuadreDeText 13">
            <a:extLst>
              <a:ext uri="{FF2B5EF4-FFF2-40B4-BE49-F238E27FC236}">
                <a16:creationId xmlns:a16="http://schemas.microsoft.com/office/drawing/2014/main" id="{3553664C-BE42-959A-36D7-3AF77C9C9215}"/>
              </a:ext>
            </a:extLst>
          </p:cNvPr>
          <p:cNvSpPr txBox="1"/>
          <p:nvPr/>
        </p:nvSpPr>
        <p:spPr>
          <a:xfrm>
            <a:off x="8212253" y="1926479"/>
            <a:ext cx="202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US Federal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5" name="QuadreDeText 14">
            <a:extLst>
              <a:ext uri="{FF2B5EF4-FFF2-40B4-BE49-F238E27FC236}">
                <a16:creationId xmlns:a16="http://schemas.microsoft.com/office/drawing/2014/main" id="{FF97AC53-915B-F7D5-4F45-9581E8BAA3D0}"/>
              </a:ext>
            </a:extLst>
          </p:cNvPr>
          <p:cNvSpPr txBox="1"/>
          <p:nvPr/>
        </p:nvSpPr>
        <p:spPr>
          <a:xfrm>
            <a:off x="8212253" y="3324622"/>
            <a:ext cx="202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States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pic>
        <p:nvPicPr>
          <p:cNvPr id="16" name="Imatge 15">
            <a:extLst>
              <a:ext uri="{FF2B5EF4-FFF2-40B4-BE49-F238E27FC236}">
                <a16:creationId xmlns:a16="http://schemas.microsoft.com/office/drawing/2014/main" id="{3DD84AF0-94BE-7A2D-F407-56BB69EB68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442" t="7048" r="24059" b="8722"/>
          <a:stretch/>
        </p:blipFill>
        <p:spPr>
          <a:xfrm>
            <a:off x="9935457" y="4391987"/>
            <a:ext cx="1301411" cy="1309084"/>
          </a:xfrm>
          <a:prstGeom prst="ellipse">
            <a:avLst/>
          </a:prstGeom>
        </p:spPr>
      </p:pic>
      <p:sp>
        <p:nvSpPr>
          <p:cNvPr id="17" name="QuadreDeText 16">
            <a:extLst>
              <a:ext uri="{FF2B5EF4-FFF2-40B4-BE49-F238E27FC236}">
                <a16:creationId xmlns:a16="http://schemas.microsoft.com/office/drawing/2014/main" id="{DB692E8D-817F-2A9B-9BF6-A0A368348A6E}"/>
              </a:ext>
            </a:extLst>
          </p:cNvPr>
          <p:cNvSpPr txBox="1"/>
          <p:nvPr/>
        </p:nvSpPr>
        <p:spPr>
          <a:xfrm>
            <a:off x="8257521" y="4887185"/>
            <a:ext cx="202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Counties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43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Resolució del problema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14</a:t>
            </a:fld>
            <a:endParaRPr lang="ca-E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EE65D3E-1D2F-A326-8491-9BAE36CFFA9A}"/>
              </a:ext>
            </a:extLst>
          </p:cNvPr>
          <p:cNvSpPr/>
          <p:nvPr/>
        </p:nvSpPr>
        <p:spPr>
          <a:xfrm>
            <a:off x="7676891" y="2752295"/>
            <a:ext cx="1504954" cy="281463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 anchorCtr="0"/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Gen AI model Engine</a:t>
            </a:r>
          </a:p>
        </p:txBody>
      </p:sp>
      <p:grpSp>
        <p:nvGrpSpPr>
          <p:cNvPr id="2" name="Agrupa 1">
            <a:extLst>
              <a:ext uri="{FF2B5EF4-FFF2-40B4-BE49-F238E27FC236}">
                <a16:creationId xmlns:a16="http://schemas.microsoft.com/office/drawing/2014/main" id="{1CD8FD7F-2C3E-2C8C-9C4F-396A0C8C2587}"/>
              </a:ext>
            </a:extLst>
          </p:cNvPr>
          <p:cNvGrpSpPr/>
          <p:nvPr/>
        </p:nvGrpSpPr>
        <p:grpSpPr>
          <a:xfrm>
            <a:off x="622352" y="1760505"/>
            <a:ext cx="10947295" cy="3835002"/>
            <a:chOff x="678855" y="1885948"/>
            <a:chExt cx="10947295" cy="38350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0E3F31-0911-6E64-12FF-E20CD97AB385}"/>
                </a:ext>
              </a:extLst>
            </p:cNvPr>
            <p:cNvSpPr/>
            <p:nvPr/>
          </p:nvSpPr>
          <p:spPr>
            <a:xfrm>
              <a:off x="3914771" y="3418282"/>
              <a:ext cx="1504954" cy="227409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t" anchorCtr="0"/>
            <a:lstStyle/>
            <a:p>
              <a:pPr algn="ctr"/>
              <a:r>
                <a: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NLP model Engine</a:t>
              </a:r>
            </a:p>
          </p:txBody>
        </p:sp>
        <p:sp>
          <p:nvSpPr>
            <p:cNvPr id="9" name="Rectangle: cantonades arrodonides 8">
              <a:extLst>
                <a:ext uri="{FF2B5EF4-FFF2-40B4-BE49-F238E27FC236}">
                  <a16:creationId xmlns:a16="http://schemas.microsoft.com/office/drawing/2014/main" id="{D79D3CD2-0BEA-5EA9-BC5C-1C4A98868A02}"/>
                </a:ext>
              </a:extLst>
            </p:cNvPr>
            <p:cNvSpPr/>
            <p:nvPr/>
          </p:nvSpPr>
          <p:spPr>
            <a:xfrm>
              <a:off x="4035617" y="4011215"/>
              <a:ext cx="1263257" cy="350044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Policy Instrument Classifier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BCFA63-0C91-C14C-1A68-28FE589ED014}"/>
                </a:ext>
              </a:extLst>
            </p:cNvPr>
            <p:cNvSpPr/>
            <p:nvPr/>
          </p:nvSpPr>
          <p:spPr>
            <a:xfrm>
              <a:off x="678855" y="3418282"/>
              <a:ext cx="1378744" cy="14287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t" anchorCtr="0"/>
            <a:lstStyle/>
            <a:p>
              <a:pPr algn="ctr"/>
              <a:r>
                <a: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Input1</a:t>
              </a:r>
            </a:p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Official data</a:t>
              </a:r>
              <a:b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</a:br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Sources by Country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E904C53-4311-3294-3F6D-D8143BF10890}"/>
                </a:ext>
              </a:extLst>
            </p:cNvPr>
            <p:cNvSpPr/>
            <p:nvPr/>
          </p:nvSpPr>
          <p:spPr>
            <a:xfrm>
              <a:off x="796727" y="4004069"/>
              <a:ext cx="1143000" cy="257175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Federal level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87A9207-F6FC-CBAF-0420-A67D7CA550D1}"/>
                </a:ext>
              </a:extLst>
            </p:cNvPr>
            <p:cNvSpPr/>
            <p:nvPr/>
          </p:nvSpPr>
          <p:spPr>
            <a:xfrm>
              <a:off x="796727" y="4387451"/>
              <a:ext cx="1143000" cy="257175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Sub-federal levels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7FECC3C-AABF-E65F-30CD-E36C93440802}"/>
                </a:ext>
              </a:extLst>
            </p:cNvPr>
            <p:cNvSpPr/>
            <p:nvPr/>
          </p:nvSpPr>
          <p:spPr>
            <a:xfrm>
              <a:off x="2416956" y="3418282"/>
              <a:ext cx="1162053" cy="227409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t" anchorCtr="0"/>
            <a:lstStyle/>
            <a:p>
              <a:pPr algn="ctr"/>
              <a:r>
                <a: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Input2</a:t>
              </a:r>
            </a:p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Expert-defined Classes</a:t>
              </a:r>
            </a:p>
          </p:txBody>
        </p:sp>
        <p:sp>
          <p:nvSpPr>
            <p:cNvPr id="24" name="Rectangle: cantonades arrodonides 23">
              <a:extLst>
                <a:ext uri="{FF2B5EF4-FFF2-40B4-BE49-F238E27FC236}">
                  <a16:creationId xmlns:a16="http://schemas.microsoft.com/office/drawing/2014/main" id="{5EB080F2-0546-1051-F5A1-602710329828}"/>
                </a:ext>
              </a:extLst>
            </p:cNvPr>
            <p:cNvSpPr/>
            <p:nvPr/>
          </p:nvSpPr>
          <p:spPr>
            <a:xfrm>
              <a:off x="4035617" y="4585593"/>
              <a:ext cx="1263257" cy="3595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Topic Classifier</a:t>
              </a:r>
            </a:p>
          </p:txBody>
        </p:sp>
        <p:sp>
          <p:nvSpPr>
            <p:cNvPr id="26" name="Rectangle: cantonades arrodonides 25">
              <a:extLst>
                <a:ext uri="{FF2B5EF4-FFF2-40B4-BE49-F238E27FC236}">
                  <a16:creationId xmlns:a16="http://schemas.microsoft.com/office/drawing/2014/main" id="{8F60D4D6-D18A-27AD-AFEC-8D382852D9AF}"/>
                </a:ext>
              </a:extLst>
            </p:cNvPr>
            <p:cNvSpPr/>
            <p:nvPr/>
          </p:nvSpPr>
          <p:spPr>
            <a:xfrm>
              <a:off x="4035618" y="5163741"/>
              <a:ext cx="1263257" cy="350044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Entity Search</a:t>
              </a:r>
            </a:p>
          </p:txBody>
        </p:sp>
        <p:cxnSp>
          <p:nvCxnSpPr>
            <p:cNvPr id="27" name="Connector de fletxa recta 26">
              <a:extLst>
                <a:ext uri="{FF2B5EF4-FFF2-40B4-BE49-F238E27FC236}">
                  <a16:creationId xmlns:a16="http://schemas.microsoft.com/office/drawing/2014/main" id="{FFAAAE62-00C1-CBDE-054B-7F81304D4306}"/>
                </a:ext>
              </a:extLst>
            </p:cNvPr>
            <p:cNvCxnSpPr>
              <a:stCxn id="21" idx="3"/>
              <a:endCxn id="9" idx="1"/>
            </p:cNvCxnSpPr>
            <p:nvPr/>
          </p:nvCxnSpPr>
          <p:spPr>
            <a:xfrm>
              <a:off x="3426905" y="4186236"/>
              <a:ext cx="60871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Connector de fletxa recta 27">
              <a:extLst>
                <a:ext uri="{FF2B5EF4-FFF2-40B4-BE49-F238E27FC236}">
                  <a16:creationId xmlns:a16="http://schemas.microsoft.com/office/drawing/2014/main" id="{39F678B8-7E05-A5B4-7480-2F6B34697822}"/>
                </a:ext>
              </a:extLst>
            </p:cNvPr>
            <p:cNvCxnSpPr>
              <a:stCxn id="22" idx="3"/>
              <a:endCxn id="24" idx="1"/>
            </p:cNvCxnSpPr>
            <p:nvPr/>
          </p:nvCxnSpPr>
          <p:spPr>
            <a:xfrm flipV="1">
              <a:off x="3426904" y="4765376"/>
              <a:ext cx="608713" cy="47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Connector de fletxa recta 28">
              <a:extLst>
                <a:ext uri="{FF2B5EF4-FFF2-40B4-BE49-F238E27FC236}">
                  <a16:creationId xmlns:a16="http://schemas.microsoft.com/office/drawing/2014/main" id="{7FAAD033-D566-0E02-4FDF-540B6E5C2011}"/>
                </a:ext>
              </a:extLst>
            </p:cNvPr>
            <p:cNvCxnSpPr>
              <a:stCxn id="23" idx="3"/>
              <a:endCxn id="26" idx="1"/>
            </p:cNvCxnSpPr>
            <p:nvPr/>
          </p:nvCxnSpPr>
          <p:spPr>
            <a:xfrm>
              <a:off x="3426903" y="5338762"/>
              <a:ext cx="60871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30" name="Rectangle: cantonades arrodonides 29">
              <a:extLst>
                <a:ext uri="{FF2B5EF4-FFF2-40B4-BE49-F238E27FC236}">
                  <a16:creationId xmlns:a16="http://schemas.microsoft.com/office/drawing/2014/main" id="{F4A7FF9C-5440-9E42-06BE-221AAEE17D8A}"/>
                </a:ext>
              </a:extLst>
            </p:cNvPr>
            <p:cNvSpPr/>
            <p:nvPr/>
          </p:nvSpPr>
          <p:spPr>
            <a:xfrm>
              <a:off x="790475" y="2527694"/>
              <a:ext cx="1155504" cy="350044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Web Scraping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AEEBCB5-7375-CE24-6520-1E44DF724A67}"/>
                </a:ext>
              </a:extLst>
            </p:cNvPr>
            <p:cNvSpPr/>
            <p:nvPr/>
          </p:nvSpPr>
          <p:spPr>
            <a:xfrm>
              <a:off x="2425287" y="2444351"/>
              <a:ext cx="1162053" cy="516730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Policy Documents Database</a:t>
              </a:r>
            </a:p>
          </p:txBody>
        </p:sp>
        <p:sp>
          <p:nvSpPr>
            <p:cNvPr id="32" name="Rectangle: cantonades arrodonides 31">
              <a:extLst>
                <a:ext uri="{FF2B5EF4-FFF2-40B4-BE49-F238E27FC236}">
                  <a16:creationId xmlns:a16="http://schemas.microsoft.com/office/drawing/2014/main" id="{8008A86B-F329-DBF9-537B-76A55B2CACB2}"/>
                </a:ext>
              </a:extLst>
            </p:cNvPr>
            <p:cNvSpPr/>
            <p:nvPr/>
          </p:nvSpPr>
          <p:spPr>
            <a:xfrm>
              <a:off x="4029067" y="2527694"/>
              <a:ext cx="1276355" cy="350044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Sentence splitting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3D31994-4262-62F6-3259-DDCF82BE5F9D}"/>
                </a:ext>
              </a:extLst>
            </p:cNvPr>
            <p:cNvSpPr/>
            <p:nvPr/>
          </p:nvSpPr>
          <p:spPr>
            <a:xfrm>
              <a:off x="5976932" y="3394468"/>
              <a:ext cx="1162053" cy="516730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Policy Documents Metadata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3876773-C7D9-7A9E-344F-1B19CF68A107}"/>
                </a:ext>
              </a:extLst>
            </p:cNvPr>
            <p:cNvSpPr/>
            <p:nvPr/>
          </p:nvSpPr>
          <p:spPr>
            <a:xfrm>
              <a:off x="6035958" y="4207163"/>
              <a:ext cx="1044000" cy="1044000"/>
            </a:xfrm>
            <a:prstGeom prst="ellipse">
              <a:avLst/>
            </a:prstGeom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rIns="36000" rtlCol="0" anchor="ctr"/>
            <a:lstStyle/>
            <a:p>
              <a:pPr algn="ctr"/>
              <a:r>
                <a:rPr lang="en-GB" sz="1000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Knowledge Graph</a:t>
              </a:r>
            </a:p>
          </p:txBody>
        </p:sp>
        <p:sp>
          <p:nvSpPr>
            <p:cNvPr id="35" name="Rectangle: cantonades arrodonides 34">
              <a:extLst>
                <a:ext uri="{FF2B5EF4-FFF2-40B4-BE49-F238E27FC236}">
                  <a16:creationId xmlns:a16="http://schemas.microsoft.com/office/drawing/2014/main" id="{E9C89ED2-184C-4A0C-E3E2-9DD62310AD52}"/>
                </a:ext>
              </a:extLst>
            </p:cNvPr>
            <p:cNvSpPr/>
            <p:nvPr/>
          </p:nvSpPr>
          <p:spPr>
            <a:xfrm>
              <a:off x="7854245" y="3361137"/>
              <a:ext cx="1263257" cy="3595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Data Presentation</a:t>
              </a:r>
            </a:p>
          </p:txBody>
        </p:sp>
        <p:sp>
          <p:nvSpPr>
            <p:cNvPr id="36" name="Rectangle: cantonades arrodonides 35">
              <a:extLst>
                <a:ext uri="{FF2B5EF4-FFF2-40B4-BE49-F238E27FC236}">
                  <a16:creationId xmlns:a16="http://schemas.microsoft.com/office/drawing/2014/main" id="{0C7C3EDA-06B7-E3DF-917A-4A0352DF2CC8}"/>
                </a:ext>
              </a:extLst>
            </p:cNvPr>
            <p:cNvSpPr/>
            <p:nvPr/>
          </p:nvSpPr>
          <p:spPr>
            <a:xfrm>
              <a:off x="7854245" y="3958831"/>
              <a:ext cx="1263257" cy="3595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Translation</a:t>
              </a:r>
            </a:p>
          </p:txBody>
        </p:sp>
        <p:sp>
          <p:nvSpPr>
            <p:cNvPr id="37" name="Rectangle: cantonades arrodonides 36">
              <a:extLst>
                <a:ext uri="{FF2B5EF4-FFF2-40B4-BE49-F238E27FC236}">
                  <a16:creationId xmlns:a16="http://schemas.microsoft.com/office/drawing/2014/main" id="{5E4B0B66-C6A9-1A74-4D55-54769AA52A2D}"/>
                </a:ext>
              </a:extLst>
            </p:cNvPr>
            <p:cNvSpPr/>
            <p:nvPr/>
          </p:nvSpPr>
          <p:spPr>
            <a:xfrm>
              <a:off x="7854245" y="4556525"/>
              <a:ext cx="1263257" cy="3595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Summarization</a:t>
              </a:r>
            </a:p>
          </p:txBody>
        </p:sp>
        <p:sp>
          <p:nvSpPr>
            <p:cNvPr id="38" name="Rectangle: cantonades arrodonides 37">
              <a:extLst>
                <a:ext uri="{FF2B5EF4-FFF2-40B4-BE49-F238E27FC236}">
                  <a16:creationId xmlns:a16="http://schemas.microsoft.com/office/drawing/2014/main" id="{79B9443A-D7F0-F481-4350-F875BFD70917}"/>
                </a:ext>
              </a:extLst>
            </p:cNvPr>
            <p:cNvSpPr/>
            <p:nvPr/>
          </p:nvSpPr>
          <p:spPr>
            <a:xfrm>
              <a:off x="7854245" y="5154219"/>
              <a:ext cx="1263257" cy="3595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Text Generation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228CEA7-A477-2EE9-9BD5-A7C5E722CAC6}"/>
                </a:ext>
              </a:extLst>
            </p:cNvPr>
            <p:cNvSpPr/>
            <p:nvPr/>
          </p:nvSpPr>
          <p:spPr>
            <a:xfrm>
              <a:off x="9502073" y="1885948"/>
              <a:ext cx="2124077" cy="383500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t" anchorCtr="0"/>
            <a:lstStyle/>
            <a:p>
              <a:pPr algn="ctr"/>
              <a:r>
                <a: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Outputs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F23383F-758F-0336-816C-FA96F48AE1A3}"/>
                </a:ext>
              </a:extLst>
            </p:cNvPr>
            <p:cNvSpPr/>
            <p:nvPr/>
          </p:nvSpPr>
          <p:spPr>
            <a:xfrm>
              <a:off x="9988040" y="2365523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Highlighted documents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73C8A0D-32DD-2187-609F-4D776B149691}"/>
                </a:ext>
              </a:extLst>
            </p:cNvPr>
            <p:cNvSpPr/>
            <p:nvPr/>
          </p:nvSpPr>
          <p:spPr>
            <a:xfrm>
              <a:off x="9988040" y="2945610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Charts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CB15A5B-75EB-3301-A1C7-1CF2C8C1379F}"/>
                </a:ext>
              </a:extLst>
            </p:cNvPr>
            <p:cNvSpPr/>
            <p:nvPr/>
          </p:nvSpPr>
          <p:spPr>
            <a:xfrm>
              <a:off x="9988040" y="3525697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Maps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1C62104-6A36-6385-84B2-D77E47582F20}"/>
                </a:ext>
              </a:extLst>
            </p:cNvPr>
            <p:cNvSpPr/>
            <p:nvPr/>
          </p:nvSpPr>
          <p:spPr>
            <a:xfrm>
              <a:off x="9988040" y="4105784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Translated Documents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13A1172-73E5-AF97-7922-F9C66E4C7C32}"/>
                </a:ext>
              </a:extLst>
            </p:cNvPr>
            <p:cNvSpPr/>
            <p:nvPr/>
          </p:nvSpPr>
          <p:spPr>
            <a:xfrm>
              <a:off x="9988040" y="4685871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Policy Summaries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7E615DF-605F-965C-90B2-044F3F9A8DFC}"/>
                </a:ext>
              </a:extLst>
            </p:cNvPr>
            <p:cNvSpPr/>
            <p:nvPr/>
          </p:nvSpPr>
          <p:spPr>
            <a:xfrm>
              <a:off x="9988040" y="5265959"/>
              <a:ext cx="1152143" cy="357187"/>
            </a:xfrm>
            <a:prstGeom prst="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Short Notices  Alerts</a:t>
              </a:r>
            </a:p>
          </p:txBody>
        </p:sp>
        <p:cxnSp>
          <p:nvCxnSpPr>
            <p:cNvPr id="46" name="Connector de fletxa recta 45">
              <a:extLst>
                <a:ext uri="{FF2B5EF4-FFF2-40B4-BE49-F238E27FC236}">
                  <a16:creationId xmlns:a16="http://schemas.microsoft.com/office/drawing/2014/main" id="{F4EA4B33-AE78-2A62-4FA9-AC7359646EAA}"/>
                </a:ext>
              </a:extLst>
            </p:cNvPr>
            <p:cNvCxnSpPr>
              <a:stCxn id="10" idx="0"/>
              <a:endCxn id="30" idx="2"/>
            </p:cNvCxnSpPr>
            <p:nvPr/>
          </p:nvCxnSpPr>
          <p:spPr>
            <a:xfrm flipV="1">
              <a:off x="1368227" y="2877738"/>
              <a:ext cx="0" cy="5405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7" name="Connector de fletxa recta 46">
              <a:extLst>
                <a:ext uri="{FF2B5EF4-FFF2-40B4-BE49-F238E27FC236}">
                  <a16:creationId xmlns:a16="http://schemas.microsoft.com/office/drawing/2014/main" id="{0A15534D-A199-76E5-E781-A62BB90C48F7}"/>
                </a:ext>
              </a:extLst>
            </p:cNvPr>
            <p:cNvCxnSpPr>
              <a:stCxn id="30" idx="3"/>
              <a:endCxn id="31" idx="1"/>
            </p:cNvCxnSpPr>
            <p:nvPr/>
          </p:nvCxnSpPr>
          <p:spPr>
            <a:xfrm>
              <a:off x="1945979" y="2702716"/>
              <a:ext cx="4793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8" name="Connector de fletxa recta 47">
              <a:extLst>
                <a:ext uri="{FF2B5EF4-FFF2-40B4-BE49-F238E27FC236}">
                  <a16:creationId xmlns:a16="http://schemas.microsoft.com/office/drawing/2014/main" id="{00888C06-5E22-D7F4-1BE1-7AEAF3B42815}"/>
                </a:ext>
              </a:extLst>
            </p:cNvPr>
            <p:cNvCxnSpPr>
              <a:stCxn id="31" idx="3"/>
              <a:endCxn id="32" idx="1"/>
            </p:cNvCxnSpPr>
            <p:nvPr/>
          </p:nvCxnSpPr>
          <p:spPr>
            <a:xfrm>
              <a:off x="3587340" y="2702716"/>
              <a:ext cx="4417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Connector de fletxa recta 48">
              <a:extLst>
                <a:ext uri="{FF2B5EF4-FFF2-40B4-BE49-F238E27FC236}">
                  <a16:creationId xmlns:a16="http://schemas.microsoft.com/office/drawing/2014/main" id="{54ABD725-0662-C010-0C9D-38C76904D76E}"/>
                </a:ext>
              </a:extLst>
            </p:cNvPr>
            <p:cNvCxnSpPr>
              <a:stCxn id="32" idx="2"/>
              <a:endCxn id="7" idx="0"/>
            </p:cNvCxnSpPr>
            <p:nvPr/>
          </p:nvCxnSpPr>
          <p:spPr>
            <a:xfrm>
              <a:off x="4667245" y="2877738"/>
              <a:ext cx="3" cy="5405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Connector: angular 49">
              <a:extLst>
                <a:ext uri="{FF2B5EF4-FFF2-40B4-BE49-F238E27FC236}">
                  <a16:creationId xmlns:a16="http://schemas.microsoft.com/office/drawing/2014/main" id="{8B61FF06-9280-A980-B510-7B67B5A397FB}"/>
                </a:ext>
              </a:extLst>
            </p:cNvPr>
            <p:cNvCxnSpPr>
              <a:stCxn id="7" idx="3"/>
              <a:endCxn id="33" idx="1"/>
            </p:cNvCxnSpPr>
            <p:nvPr/>
          </p:nvCxnSpPr>
          <p:spPr>
            <a:xfrm flipV="1">
              <a:off x="5419725" y="3652833"/>
              <a:ext cx="557207" cy="902496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1" name="Connector de fletxa recta 50">
              <a:extLst>
                <a:ext uri="{FF2B5EF4-FFF2-40B4-BE49-F238E27FC236}">
                  <a16:creationId xmlns:a16="http://schemas.microsoft.com/office/drawing/2014/main" id="{D94E45F7-CFC9-3830-60E5-54E563D18B42}"/>
                </a:ext>
              </a:extLst>
            </p:cNvPr>
            <p:cNvCxnSpPr>
              <a:stCxn id="33" idx="2"/>
              <a:endCxn id="34" idx="0"/>
            </p:cNvCxnSpPr>
            <p:nvPr/>
          </p:nvCxnSpPr>
          <p:spPr>
            <a:xfrm flipH="1">
              <a:off x="6557958" y="3911198"/>
              <a:ext cx="1" cy="29596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" name="Connector: angular 51">
              <a:extLst>
                <a:ext uri="{FF2B5EF4-FFF2-40B4-BE49-F238E27FC236}">
                  <a16:creationId xmlns:a16="http://schemas.microsoft.com/office/drawing/2014/main" id="{8F9F526B-95AF-53F0-12B9-7549F79DD2C5}"/>
                </a:ext>
              </a:extLst>
            </p:cNvPr>
            <p:cNvCxnSpPr>
              <a:stCxn id="34" idx="6"/>
              <a:endCxn id="35" idx="1"/>
            </p:cNvCxnSpPr>
            <p:nvPr/>
          </p:nvCxnSpPr>
          <p:spPr>
            <a:xfrm flipV="1">
              <a:off x="7079958" y="3540920"/>
              <a:ext cx="774287" cy="118824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Connector: angular 52">
              <a:extLst>
                <a:ext uri="{FF2B5EF4-FFF2-40B4-BE49-F238E27FC236}">
                  <a16:creationId xmlns:a16="http://schemas.microsoft.com/office/drawing/2014/main" id="{625750E3-97F0-2C57-B0DE-92002928384C}"/>
                </a:ext>
              </a:extLst>
            </p:cNvPr>
            <p:cNvCxnSpPr>
              <a:stCxn id="34" idx="6"/>
              <a:endCxn id="36" idx="1"/>
            </p:cNvCxnSpPr>
            <p:nvPr/>
          </p:nvCxnSpPr>
          <p:spPr>
            <a:xfrm flipV="1">
              <a:off x="7079958" y="4138614"/>
              <a:ext cx="774287" cy="59054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Connector: angular 53">
              <a:extLst>
                <a:ext uri="{FF2B5EF4-FFF2-40B4-BE49-F238E27FC236}">
                  <a16:creationId xmlns:a16="http://schemas.microsoft.com/office/drawing/2014/main" id="{ACD6FD86-13A2-8A82-2F29-56BAD1578576}"/>
                </a:ext>
              </a:extLst>
            </p:cNvPr>
            <p:cNvCxnSpPr>
              <a:stCxn id="34" idx="6"/>
              <a:endCxn id="37" idx="1"/>
            </p:cNvCxnSpPr>
            <p:nvPr/>
          </p:nvCxnSpPr>
          <p:spPr>
            <a:xfrm>
              <a:off x="7079958" y="4729163"/>
              <a:ext cx="774287" cy="7145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5" name="Connector: angular 54">
              <a:extLst>
                <a:ext uri="{FF2B5EF4-FFF2-40B4-BE49-F238E27FC236}">
                  <a16:creationId xmlns:a16="http://schemas.microsoft.com/office/drawing/2014/main" id="{DD050FC3-F00E-36A0-EA9A-2D26ECE3ACE6}"/>
                </a:ext>
              </a:extLst>
            </p:cNvPr>
            <p:cNvCxnSpPr>
              <a:stCxn id="34" idx="6"/>
              <a:endCxn id="38" idx="1"/>
            </p:cNvCxnSpPr>
            <p:nvPr/>
          </p:nvCxnSpPr>
          <p:spPr>
            <a:xfrm>
              <a:off x="7079958" y="4729163"/>
              <a:ext cx="774287" cy="60483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6" name="Connector: angular 55">
              <a:extLst>
                <a:ext uri="{FF2B5EF4-FFF2-40B4-BE49-F238E27FC236}">
                  <a16:creationId xmlns:a16="http://schemas.microsoft.com/office/drawing/2014/main" id="{F4B5DE9A-944E-B8D7-04D6-FDD52DCFC95A}"/>
                </a:ext>
              </a:extLst>
            </p:cNvPr>
            <p:cNvCxnSpPr>
              <a:stCxn id="35" idx="3"/>
              <a:endCxn id="40" idx="1"/>
            </p:cNvCxnSpPr>
            <p:nvPr/>
          </p:nvCxnSpPr>
          <p:spPr>
            <a:xfrm flipV="1">
              <a:off x="9117502" y="2544117"/>
              <a:ext cx="870538" cy="996803"/>
            </a:xfrm>
            <a:prstGeom prst="bentConnector3">
              <a:avLst>
                <a:gd name="adj1" fmla="val 32767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" name="Connector: angular 56">
              <a:extLst>
                <a:ext uri="{FF2B5EF4-FFF2-40B4-BE49-F238E27FC236}">
                  <a16:creationId xmlns:a16="http://schemas.microsoft.com/office/drawing/2014/main" id="{75D5D225-4AE5-A8BD-A803-014759223E36}"/>
                </a:ext>
              </a:extLst>
            </p:cNvPr>
            <p:cNvCxnSpPr>
              <a:cxnSpLocks/>
              <a:stCxn id="35" idx="3"/>
              <a:endCxn id="41" idx="1"/>
            </p:cNvCxnSpPr>
            <p:nvPr/>
          </p:nvCxnSpPr>
          <p:spPr>
            <a:xfrm flipV="1">
              <a:off x="9117502" y="3124204"/>
              <a:ext cx="870538" cy="416716"/>
            </a:xfrm>
            <a:prstGeom prst="bentConnector3">
              <a:avLst>
                <a:gd name="adj1" fmla="val 32767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" name="Connector: angular 57">
              <a:extLst>
                <a:ext uri="{FF2B5EF4-FFF2-40B4-BE49-F238E27FC236}">
                  <a16:creationId xmlns:a16="http://schemas.microsoft.com/office/drawing/2014/main" id="{FC790AF8-05EB-3D1F-CF1A-A364F5DB900D}"/>
                </a:ext>
              </a:extLst>
            </p:cNvPr>
            <p:cNvCxnSpPr>
              <a:stCxn id="35" idx="3"/>
              <a:endCxn id="42" idx="1"/>
            </p:cNvCxnSpPr>
            <p:nvPr/>
          </p:nvCxnSpPr>
          <p:spPr>
            <a:xfrm>
              <a:off x="9117502" y="3540920"/>
              <a:ext cx="870538" cy="163371"/>
            </a:xfrm>
            <a:prstGeom prst="bentConnector3">
              <a:avLst>
                <a:gd name="adj1" fmla="val 32767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" name="Connector: angular 58">
              <a:extLst>
                <a:ext uri="{FF2B5EF4-FFF2-40B4-BE49-F238E27FC236}">
                  <a16:creationId xmlns:a16="http://schemas.microsoft.com/office/drawing/2014/main" id="{9E57D0FE-A519-C48D-6F1F-9A42E31B47E6}"/>
                </a:ext>
              </a:extLst>
            </p:cNvPr>
            <p:cNvCxnSpPr>
              <a:stCxn id="36" idx="3"/>
              <a:endCxn id="43" idx="1"/>
            </p:cNvCxnSpPr>
            <p:nvPr/>
          </p:nvCxnSpPr>
          <p:spPr>
            <a:xfrm>
              <a:off x="9117502" y="4138614"/>
              <a:ext cx="870538" cy="145764"/>
            </a:xfrm>
            <a:prstGeom prst="bentConnector3">
              <a:avLst>
                <a:gd name="adj1" fmla="val 33588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0" name="Connector: angular 59">
              <a:extLst>
                <a:ext uri="{FF2B5EF4-FFF2-40B4-BE49-F238E27FC236}">
                  <a16:creationId xmlns:a16="http://schemas.microsoft.com/office/drawing/2014/main" id="{8E96B94F-65D3-F7C2-47A7-CBABCC372BEE}"/>
                </a:ext>
              </a:extLst>
            </p:cNvPr>
            <p:cNvCxnSpPr>
              <a:stCxn id="37" idx="3"/>
              <a:endCxn id="44" idx="1"/>
            </p:cNvCxnSpPr>
            <p:nvPr/>
          </p:nvCxnSpPr>
          <p:spPr>
            <a:xfrm>
              <a:off x="9117502" y="4736308"/>
              <a:ext cx="870538" cy="128157"/>
            </a:xfrm>
            <a:prstGeom prst="bentConnector3">
              <a:avLst>
                <a:gd name="adj1" fmla="val 34409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1" name="Connector: angular 60">
              <a:extLst>
                <a:ext uri="{FF2B5EF4-FFF2-40B4-BE49-F238E27FC236}">
                  <a16:creationId xmlns:a16="http://schemas.microsoft.com/office/drawing/2014/main" id="{C0CDAB9A-974D-5176-D0B2-F357906FF3F4}"/>
                </a:ext>
              </a:extLst>
            </p:cNvPr>
            <p:cNvCxnSpPr>
              <a:stCxn id="38" idx="3"/>
              <a:endCxn id="45" idx="1"/>
            </p:cNvCxnSpPr>
            <p:nvPr/>
          </p:nvCxnSpPr>
          <p:spPr>
            <a:xfrm>
              <a:off x="9117502" y="5334002"/>
              <a:ext cx="870538" cy="110551"/>
            </a:xfrm>
            <a:prstGeom prst="bentConnector3">
              <a:avLst>
                <a:gd name="adj1" fmla="val 34408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2" name="Connector: angular 61">
              <a:extLst>
                <a:ext uri="{FF2B5EF4-FFF2-40B4-BE49-F238E27FC236}">
                  <a16:creationId xmlns:a16="http://schemas.microsoft.com/office/drawing/2014/main" id="{812D23BB-9C9A-BC42-6163-D4A89276BA7E}"/>
                </a:ext>
              </a:extLst>
            </p:cNvPr>
            <p:cNvCxnSpPr>
              <a:stCxn id="39" idx="3"/>
              <a:endCxn id="33" idx="0"/>
            </p:cNvCxnSpPr>
            <p:nvPr/>
          </p:nvCxnSpPr>
          <p:spPr>
            <a:xfrm flipH="1" flipV="1">
              <a:off x="6557959" y="3394468"/>
              <a:ext cx="5068191" cy="408981"/>
            </a:xfrm>
            <a:prstGeom prst="bentConnector4">
              <a:avLst>
                <a:gd name="adj1" fmla="val -4510"/>
                <a:gd name="adj2" fmla="val 524743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21" name="Trapezoide 20">
              <a:extLst>
                <a:ext uri="{FF2B5EF4-FFF2-40B4-BE49-F238E27FC236}">
                  <a16:creationId xmlns:a16="http://schemas.microsoft.com/office/drawing/2014/main" id="{DA609EA0-7941-58FB-ECEB-4065D515D1E8}"/>
                </a:ext>
              </a:extLst>
            </p:cNvPr>
            <p:cNvSpPr/>
            <p:nvPr/>
          </p:nvSpPr>
          <p:spPr>
            <a:xfrm>
              <a:off x="2559832" y="4011214"/>
              <a:ext cx="892969" cy="350044"/>
            </a:xfrm>
            <a:prstGeom prst="trapezoid">
              <a:avLst>
                <a:gd name="adj" fmla="val 14796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Policy Instruments</a:t>
              </a:r>
            </a:p>
          </p:txBody>
        </p:sp>
        <p:sp>
          <p:nvSpPr>
            <p:cNvPr id="22" name="Trapezoide 21">
              <a:extLst>
                <a:ext uri="{FF2B5EF4-FFF2-40B4-BE49-F238E27FC236}">
                  <a16:creationId xmlns:a16="http://schemas.microsoft.com/office/drawing/2014/main" id="{BE28C533-BFF4-5BA0-48A9-44616B6B7F1A}"/>
                </a:ext>
              </a:extLst>
            </p:cNvPr>
            <p:cNvSpPr/>
            <p:nvPr/>
          </p:nvSpPr>
          <p:spPr>
            <a:xfrm>
              <a:off x="2559831" y="4595114"/>
              <a:ext cx="892969" cy="350044"/>
            </a:xfrm>
            <a:prstGeom prst="trapezoid">
              <a:avLst>
                <a:gd name="adj" fmla="val 14796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Topics</a:t>
              </a:r>
            </a:p>
          </p:txBody>
        </p:sp>
        <p:sp>
          <p:nvSpPr>
            <p:cNvPr id="23" name="Trapezoide 22">
              <a:extLst>
                <a:ext uri="{FF2B5EF4-FFF2-40B4-BE49-F238E27FC236}">
                  <a16:creationId xmlns:a16="http://schemas.microsoft.com/office/drawing/2014/main" id="{2B06A1F3-27A4-A590-6FE1-30EAAD605F50}"/>
                </a:ext>
              </a:extLst>
            </p:cNvPr>
            <p:cNvSpPr/>
            <p:nvPr/>
          </p:nvSpPr>
          <p:spPr>
            <a:xfrm>
              <a:off x="2559830" y="5163740"/>
              <a:ext cx="892969" cy="350044"/>
            </a:xfrm>
            <a:prstGeom prst="trapezoid">
              <a:avLst>
                <a:gd name="adj" fmla="val 14796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Entity List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730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Posem-nos sentimentals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15</a:t>
            </a:fld>
            <a:endParaRPr lang="ca-ES"/>
          </a:p>
        </p:txBody>
      </p:sp>
      <p:sp>
        <p:nvSpPr>
          <p:cNvPr id="4" name="QuadreDeText 3">
            <a:extLst>
              <a:ext uri="{FF2B5EF4-FFF2-40B4-BE49-F238E27FC236}">
                <a16:creationId xmlns:a16="http://schemas.microsoft.com/office/drawing/2014/main" id="{49C72DF9-3CB2-4FBE-C521-792F12484DD9}"/>
              </a:ext>
            </a:extLst>
          </p:cNvPr>
          <p:cNvSpPr txBox="1"/>
          <p:nvPr/>
        </p:nvSpPr>
        <p:spPr>
          <a:xfrm>
            <a:off x="2782731" y="2988392"/>
            <a:ext cx="2023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Què pensen els nostres clients de nosaltres</a:t>
            </a:r>
            <a:endParaRPr lang="ca-ES" i="1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pic>
        <p:nvPicPr>
          <p:cNvPr id="2" name="Imatge 1">
            <a:extLst>
              <a:ext uri="{FF2B5EF4-FFF2-40B4-BE49-F238E27FC236}">
                <a16:creationId xmlns:a16="http://schemas.microsoft.com/office/drawing/2014/main" id="{19B342CF-5F96-BE0F-85B8-CBDFDBF732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3" t="11353" r="2435" b="11419"/>
          <a:stretch/>
        </p:blipFill>
        <p:spPr>
          <a:xfrm>
            <a:off x="1471205" y="3509288"/>
            <a:ext cx="1272735" cy="1294229"/>
          </a:xfrm>
          <a:prstGeom prst="ellipse">
            <a:avLst/>
          </a:prstGeom>
        </p:spPr>
      </p:pic>
      <p:pic>
        <p:nvPicPr>
          <p:cNvPr id="7" name="Imatge 6">
            <a:extLst>
              <a:ext uri="{FF2B5EF4-FFF2-40B4-BE49-F238E27FC236}">
                <a16:creationId xmlns:a16="http://schemas.microsoft.com/office/drawing/2014/main" id="{571DCFBB-BD33-47BC-DCF2-AFCA9ECAD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070" y="2222396"/>
            <a:ext cx="1460951" cy="1286892"/>
          </a:xfrm>
          <a:prstGeom prst="rect">
            <a:avLst/>
          </a:prstGeom>
        </p:spPr>
      </p:pic>
      <p:sp>
        <p:nvSpPr>
          <p:cNvPr id="18" name="QuadreDeText 17">
            <a:extLst>
              <a:ext uri="{FF2B5EF4-FFF2-40B4-BE49-F238E27FC236}">
                <a16:creationId xmlns:a16="http://schemas.microsoft.com/office/drawing/2014/main" id="{C87B1DD9-9865-ECBA-F77D-B0CE6423F52F}"/>
              </a:ext>
            </a:extLst>
          </p:cNvPr>
          <p:cNvSpPr txBox="1"/>
          <p:nvPr/>
        </p:nvSpPr>
        <p:spPr>
          <a:xfrm>
            <a:off x="5785163" y="2030998"/>
            <a:ext cx="5568637" cy="295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Comentaris mal escrits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Comentaris mal traduïts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Presència d’acrònims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Presència de vocabulari específic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Comentaris amb frases llargues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Comentaris amb frases llargues i complexes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Tot a l’hora</a:t>
            </a:r>
          </a:p>
        </p:txBody>
      </p:sp>
    </p:spTree>
    <p:extLst>
      <p:ext uri="{BB962C8B-B14F-4D97-AF65-F5344CB8AC3E}">
        <p14:creationId xmlns:p14="http://schemas.microsoft.com/office/powerpoint/2010/main" val="299174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Posem-nos sentimentals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16</a:t>
            </a:fld>
            <a:endParaRPr lang="ca-ES"/>
          </a:p>
        </p:txBody>
      </p:sp>
      <p:grpSp>
        <p:nvGrpSpPr>
          <p:cNvPr id="3" name="Agrupa 2">
            <a:extLst>
              <a:ext uri="{FF2B5EF4-FFF2-40B4-BE49-F238E27FC236}">
                <a16:creationId xmlns:a16="http://schemas.microsoft.com/office/drawing/2014/main" id="{41FDA466-CA35-2B8F-4BB7-301592C7C08B}"/>
              </a:ext>
            </a:extLst>
          </p:cNvPr>
          <p:cNvGrpSpPr/>
          <p:nvPr/>
        </p:nvGrpSpPr>
        <p:grpSpPr>
          <a:xfrm>
            <a:off x="217776" y="1308969"/>
            <a:ext cx="11756446" cy="4863829"/>
            <a:chOff x="315839" y="601840"/>
            <a:chExt cx="11756446" cy="4863829"/>
          </a:xfrm>
        </p:grpSpPr>
        <p:cxnSp>
          <p:nvCxnSpPr>
            <p:cNvPr id="8" name="Straight Arrow Connector 35">
              <a:extLst>
                <a:ext uri="{FF2B5EF4-FFF2-40B4-BE49-F238E27FC236}">
                  <a16:creationId xmlns:a16="http://schemas.microsoft.com/office/drawing/2014/main" id="{D9450782-C202-DD78-9A0C-0E4CEA61D52E}"/>
                </a:ext>
              </a:extLst>
            </p:cNvPr>
            <p:cNvCxnSpPr>
              <a:cxnSpLocks/>
              <a:stCxn id="14" idx="2"/>
              <a:endCxn id="23" idx="0"/>
            </p:cNvCxnSpPr>
            <p:nvPr/>
          </p:nvCxnSpPr>
          <p:spPr>
            <a:xfrm>
              <a:off x="830176" y="3373969"/>
              <a:ext cx="0" cy="45668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" name="Straight Arrow Connector 37">
              <a:extLst>
                <a:ext uri="{FF2B5EF4-FFF2-40B4-BE49-F238E27FC236}">
                  <a16:creationId xmlns:a16="http://schemas.microsoft.com/office/drawing/2014/main" id="{0FD52177-7FEB-F85D-4BF5-040DC359FA34}"/>
                </a:ext>
              </a:extLst>
            </p:cNvPr>
            <p:cNvCxnSpPr>
              <a:cxnSpLocks/>
              <a:stCxn id="11" idx="0"/>
              <a:endCxn id="23" idx="2"/>
            </p:cNvCxnSpPr>
            <p:nvPr/>
          </p:nvCxnSpPr>
          <p:spPr>
            <a:xfrm flipV="1">
              <a:off x="830175" y="4431430"/>
              <a:ext cx="1" cy="41604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Arrow Connector 24">
              <a:extLst>
                <a:ext uri="{FF2B5EF4-FFF2-40B4-BE49-F238E27FC236}">
                  <a16:creationId xmlns:a16="http://schemas.microsoft.com/office/drawing/2014/main" id="{99509587-242A-8F4B-E8DF-0A508B9EFBD4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830176" y="2414124"/>
              <a:ext cx="0" cy="45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1" name="Rectangle: cantonades arrodonides 9">
              <a:extLst>
                <a:ext uri="{FF2B5EF4-FFF2-40B4-BE49-F238E27FC236}">
                  <a16:creationId xmlns:a16="http://schemas.microsoft.com/office/drawing/2014/main" id="{C61665D2-D785-C155-975E-40645BB8EC47}"/>
                </a:ext>
              </a:extLst>
            </p:cNvPr>
            <p:cNvSpPr/>
            <p:nvPr/>
          </p:nvSpPr>
          <p:spPr>
            <a:xfrm>
              <a:off x="433302" y="4847471"/>
              <a:ext cx="793746" cy="60077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Lexicon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12" name="Rectangle: cantonades arrodonides 9">
              <a:extLst>
                <a:ext uri="{FF2B5EF4-FFF2-40B4-BE49-F238E27FC236}">
                  <a16:creationId xmlns:a16="http://schemas.microsoft.com/office/drawing/2014/main" id="{7AD87443-5DAC-FF21-5046-68BEDE86EDA4}"/>
                </a:ext>
              </a:extLst>
            </p:cNvPr>
            <p:cNvSpPr/>
            <p:nvPr/>
          </p:nvSpPr>
          <p:spPr>
            <a:xfrm>
              <a:off x="315839" y="1813345"/>
              <a:ext cx="1028673" cy="60077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Word&amp;emoji tokenizer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13" name="Straight Arrow Connector 21">
              <a:extLst>
                <a:ext uri="{FF2B5EF4-FFF2-40B4-BE49-F238E27FC236}">
                  <a16:creationId xmlns:a16="http://schemas.microsoft.com/office/drawing/2014/main" id="{C83530A6-2723-4770-5862-3852BEC6A91D}"/>
                </a:ext>
              </a:extLst>
            </p:cNvPr>
            <p:cNvCxnSpPr>
              <a:cxnSpLocks/>
              <a:stCxn id="15" idx="2"/>
              <a:endCxn id="12" idx="0"/>
            </p:cNvCxnSpPr>
            <p:nvPr/>
          </p:nvCxnSpPr>
          <p:spPr>
            <a:xfrm>
              <a:off x="830176" y="1368400"/>
              <a:ext cx="0" cy="4449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4" name="Rectangle: Rounded Corners 3">
              <a:extLst>
                <a:ext uri="{FF2B5EF4-FFF2-40B4-BE49-F238E27FC236}">
                  <a16:creationId xmlns:a16="http://schemas.microsoft.com/office/drawing/2014/main" id="{82F89F18-53D3-3D4F-5CDB-3E7A38BA5A26}"/>
                </a:ext>
              </a:extLst>
            </p:cNvPr>
            <p:cNvSpPr/>
            <p:nvPr/>
          </p:nvSpPr>
          <p:spPr>
            <a:xfrm>
              <a:off x="315839" y="2864491"/>
              <a:ext cx="1028673" cy="509478"/>
            </a:xfrm>
            <a:prstGeom prst="round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Words and most emoji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15" name="Rectangle: Rounded Corners 3">
              <a:extLst>
                <a:ext uri="{FF2B5EF4-FFF2-40B4-BE49-F238E27FC236}">
                  <a16:creationId xmlns:a16="http://schemas.microsoft.com/office/drawing/2014/main" id="{42DD218C-5076-B807-C0D8-CD5F9193E5A8}"/>
                </a:ext>
              </a:extLst>
            </p:cNvPr>
            <p:cNvSpPr/>
            <p:nvPr/>
          </p:nvSpPr>
          <p:spPr>
            <a:xfrm>
              <a:off x="315839" y="858922"/>
              <a:ext cx="1028673" cy="509478"/>
            </a:xfrm>
            <a:prstGeom prst="round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Text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16" name="Connector: Elbow 88">
              <a:extLst>
                <a:ext uri="{FF2B5EF4-FFF2-40B4-BE49-F238E27FC236}">
                  <a16:creationId xmlns:a16="http://schemas.microsoft.com/office/drawing/2014/main" id="{20D4D13E-00AC-966B-1991-D868B0801D01}"/>
                </a:ext>
              </a:extLst>
            </p:cNvPr>
            <p:cNvCxnSpPr>
              <a:cxnSpLocks/>
              <a:endCxn id="76" idx="1"/>
            </p:cNvCxnSpPr>
            <p:nvPr/>
          </p:nvCxnSpPr>
          <p:spPr>
            <a:xfrm rot="16200000" flipV="1">
              <a:off x="2281506" y="2727762"/>
              <a:ext cx="2449726" cy="370454"/>
            </a:xfrm>
            <a:prstGeom prst="bentConnector4">
              <a:avLst>
                <a:gd name="adj1" fmla="val 10417"/>
                <a:gd name="adj2" fmla="val 161708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7" name="Rectangle: Rounded Corners 89">
              <a:extLst>
                <a:ext uri="{FF2B5EF4-FFF2-40B4-BE49-F238E27FC236}">
                  <a16:creationId xmlns:a16="http://schemas.microsoft.com/office/drawing/2014/main" id="{D3FFE96A-09E6-A7E5-E606-B1C3D207801B}"/>
                </a:ext>
              </a:extLst>
            </p:cNvPr>
            <p:cNvSpPr/>
            <p:nvPr/>
          </p:nvSpPr>
          <p:spPr>
            <a:xfrm>
              <a:off x="3838806" y="4598360"/>
              <a:ext cx="522646" cy="1862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33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8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+ C_INCR</a:t>
              </a:r>
              <a:endParaRPr lang="en-GB" sz="8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19" name="Rectangle: Rounded Corners 90">
              <a:extLst>
                <a:ext uri="{FF2B5EF4-FFF2-40B4-BE49-F238E27FC236}">
                  <a16:creationId xmlns:a16="http://schemas.microsoft.com/office/drawing/2014/main" id="{5E6B8497-D65B-A2CA-127B-8C188667FB27}"/>
                </a:ext>
              </a:extLst>
            </p:cNvPr>
            <p:cNvSpPr/>
            <p:nvPr/>
          </p:nvSpPr>
          <p:spPr>
            <a:xfrm>
              <a:off x="3838806" y="4843800"/>
              <a:ext cx="522646" cy="1862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33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8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- C_INCR</a:t>
              </a:r>
              <a:endParaRPr lang="en-GB" sz="8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20" name="TextBox 91">
              <a:extLst>
                <a:ext uri="{FF2B5EF4-FFF2-40B4-BE49-F238E27FC236}">
                  <a16:creationId xmlns:a16="http://schemas.microsoft.com/office/drawing/2014/main" id="{718D284B-3180-81A4-66BC-4AC9FA967ABC}"/>
                </a:ext>
              </a:extLst>
            </p:cNvPr>
            <p:cNvSpPr txBox="1"/>
            <p:nvPr/>
          </p:nvSpPr>
          <p:spPr>
            <a:xfrm>
              <a:off x="4361452" y="4810727"/>
              <a:ext cx="9701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If valence &lt; 0</a:t>
              </a:r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21" name="TextBox 92">
              <a:extLst>
                <a:ext uri="{FF2B5EF4-FFF2-40B4-BE49-F238E27FC236}">
                  <a16:creationId xmlns:a16="http://schemas.microsoft.com/office/drawing/2014/main" id="{9B102011-6D25-76C6-2E29-2BA9781D1EF7}"/>
                </a:ext>
              </a:extLst>
            </p:cNvPr>
            <p:cNvSpPr txBox="1"/>
            <p:nvPr/>
          </p:nvSpPr>
          <p:spPr>
            <a:xfrm>
              <a:off x="4361452" y="4574725"/>
              <a:ext cx="9701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If valence &gt; 0</a:t>
              </a:r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grpSp>
          <p:nvGrpSpPr>
            <p:cNvPr id="22" name="Group 98">
              <a:extLst>
                <a:ext uri="{FF2B5EF4-FFF2-40B4-BE49-F238E27FC236}">
                  <a16:creationId xmlns:a16="http://schemas.microsoft.com/office/drawing/2014/main" id="{F5B11CDF-EF2E-1B1A-83B7-19C1137714DE}"/>
                </a:ext>
              </a:extLst>
            </p:cNvPr>
            <p:cNvGrpSpPr/>
            <p:nvPr/>
          </p:nvGrpSpPr>
          <p:grpSpPr>
            <a:xfrm>
              <a:off x="1344512" y="4131041"/>
              <a:ext cx="7419548" cy="34243"/>
              <a:chOff x="1354826" y="3950824"/>
              <a:chExt cx="7419548" cy="34243"/>
            </a:xfrm>
          </p:grpSpPr>
          <p:grpSp>
            <p:nvGrpSpPr>
              <p:cNvPr id="77" name="Group 84">
                <a:extLst>
                  <a:ext uri="{FF2B5EF4-FFF2-40B4-BE49-F238E27FC236}">
                    <a16:creationId xmlns:a16="http://schemas.microsoft.com/office/drawing/2014/main" id="{46E7482B-0AFF-A7AF-075D-CA4DD389991D}"/>
                  </a:ext>
                </a:extLst>
              </p:cNvPr>
              <p:cNvGrpSpPr/>
              <p:nvPr/>
            </p:nvGrpSpPr>
            <p:grpSpPr>
              <a:xfrm>
                <a:off x="1354826" y="3950824"/>
                <a:ext cx="7419548" cy="29488"/>
                <a:chOff x="1354826" y="3950824"/>
                <a:chExt cx="7419548" cy="29488"/>
              </a:xfrm>
            </p:grpSpPr>
            <p:cxnSp>
              <p:nvCxnSpPr>
                <p:cNvPr id="80" name="Straight Arrow Connector 40">
                  <a:extLst>
                    <a:ext uri="{FF2B5EF4-FFF2-40B4-BE49-F238E27FC236}">
                      <a16:creationId xmlns:a16="http://schemas.microsoft.com/office/drawing/2014/main" id="{FF2086F4-089A-296B-358F-EB0659A0CB30}"/>
                    </a:ext>
                  </a:extLst>
                </p:cNvPr>
                <p:cNvCxnSpPr>
                  <a:cxnSpLocks/>
                  <a:stCxn id="23" idx="3"/>
                  <a:endCxn id="59" idx="1"/>
                </p:cNvCxnSpPr>
                <p:nvPr/>
              </p:nvCxnSpPr>
              <p:spPr>
                <a:xfrm>
                  <a:off x="1354826" y="3950824"/>
                  <a:ext cx="7419548" cy="36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F5ED3B7D-E4AE-4E39-CF5C-D2551125EB68}"/>
                    </a:ext>
                  </a:extLst>
                </p:cNvPr>
                <p:cNvSpPr/>
                <p:nvPr/>
              </p:nvSpPr>
              <p:spPr>
                <a:xfrm>
                  <a:off x="1994264" y="3952880"/>
                  <a:ext cx="91440" cy="274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 dirty="0"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EE1D4B21-85E4-7D30-E606-245273AF6E34}"/>
                    </a:ext>
                  </a:extLst>
                </p:cNvPr>
                <p:cNvSpPr/>
                <p:nvPr/>
              </p:nvSpPr>
              <p:spPr>
                <a:xfrm>
                  <a:off x="2432374" y="3952880"/>
                  <a:ext cx="91440" cy="274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000" dirty="0"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endParaRPr>
                </a:p>
              </p:txBody>
            </p:sp>
          </p:grp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1F34BD48-76C4-B55B-0A94-8AC9DE9E2567}"/>
                  </a:ext>
                </a:extLst>
              </p:cNvPr>
              <p:cNvSpPr/>
              <p:nvPr/>
            </p:nvSpPr>
            <p:spPr>
              <a:xfrm>
                <a:off x="4119329" y="3957635"/>
                <a:ext cx="91440" cy="274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4AB0D734-C9C2-4522-2ABD-B9323E2BA373}"/>
                  </a:ext>
                </a:extLst>
              </p:cNvPr>
              <p:cNvSpPr/>
              <p:nvPr/>
            </p:nvSpPr>
            <p:spPr>
              <a:xfrm>
                <a:off x="5323173" y="3957635"/>
                <a:ext cx="91440" cy="274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sp>
          <p:nvSpPr>
            <p:cNvPr id="23" name="Rectangle: cantonades arrodonides 9">
              <a:extLst>
                <a:ext uri="{FF2B5EF4-FFF2-40B4-BE49-F238E27FC236}">
                  <a16:creationId xmlns:a16="http://schemas.microsoft.com/office/drawing/2014/main" id="{6799968F-935B-D88D-60CC-2084FF332DCA}"/>
                </a:ext>
              </a:extLst>
            </p:cNvPr>
            <p:cNvSpPr/>
            <p:nvPr/>
          </p:nvSpPr>
          <p:spPr>
            <a:xfrm>
              <a:off x="315839" y="3830651"/>
              <a:ext cx="1028673" cy="60077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Lexicon rating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24" name="Connector: Elbow 107">
              <a:extLst>
                <a:ext uri="{FF2B5EF4-FFF2-40B4-BE49-F238E27FC236}">
                  <a16:creationId xmlns:a16="http://schemas.microsoft.com/office/drawing/2014/main" id="{834D4408-FF11-DADC-1FC3-C654459D02FE}"/>
                </a:ext>
              </a:extLst>
            </p:cNvPr>
            <p:cNvCxnSpPr>
              <a:cxnSpLocks/>
              <a:stCxn id="26" idx="3"/>
              <a:endCxn id="75" idx="0"/>
            </p:cNvCxnSpPr>
            <p:nvPr/>
          </p:nvCxnSpPr>
          <p:spPr>
            <a:xfrm flipV="1">
              <a:off x="2615767" y="1117912"/>
              <a:ext cx="1330694" cy="39697"/>
            </a:xfrm>
            <a:prstGeom prst="bentConnector4">
              <a:avLst>
                <a:gd name="adj1" fmla="val 26769"/>
                <a:gd name="adj2" fmla="val 661662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26" name="Rectangle: cantonades arrodonides 9">
              <a:extLst>
                <a:ext uri="{FF2B5EF4-FFF2-40B4-BE49-F238E27FC236}">
                  <a16:creationId xmlns:a16="http://schemas.microsoft.com/office/drawing/2014/main" id="{C3D1CA0D-B9FC-D720-4BC4-DAADE8F1AC21}"/>
                </a:ext>
              </a:extLst>
            </p:cNvPr>
            <p:cNvSpPr/>
            <p:nvPr/>
          </p:nvSpPr>
          <p:spPr>
            <a:xfrm>
              <a:off x="1822021" y="857219"/>
              <a:ext cx="793746" cy="60077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Booster dictionary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grpSp>
          <p:nvGrpSpPr>
            <p:cNvPr id="27" name="Group 128">
              <a:extLst>
                <a:ext uri="{FF2B5EF4-FFF2-40B4-BE49-F238E27FC236}">
                  <a16:creationId xmlns:a16="http://schemas.microsoft.com/office/drawing/2014/main" id="{3A008D4D-242E-4AED-6DFE-FEEC15804964}"/>
                </a:ext>
              </a:extLst>
            </p:cNvPr>
            <p:cNvGrpSpPr/>
            <p:nvPr/>
          </p:nvGrpSpPr>
          <p:grpSpPr>
            <a:xfrm>
              <a:off x="3321142" y="1117912"/>
              <a:ext cx="1243584" cy="2497355"/>
              <a:chOff x="3798570" y="1008552"/>
              <a:chExt cx="1204722" cy="2206605"/>
            </a:xfrm>
          </p:grpSpPr>
          <p:sp>
            <p:nvSpPr>
              <p:cNvPr id="75" name="Rectangle: cantonades arrodonides 9">
                <a:extLst>
                  <a:ext uri="{FF2B5EF4-FFF2-40B4-BE49-F238E27FC236}">
                    <a16:creationId xmlns:a16="http://schemas.microsoft.com/office/drawing/2014/main" id="{98159E20-1F06-1DAA-B3E1-646CD4753419}"/>
                  </a:ext>
                </a:extLst>
              </p:cNvPr>
              <p:cNvSpPr/>
              <p:nvPr/>
            </p:nvSpPr>
            <p:spPr>
              <a:xfrm>
                <a:off x="3805403" y="1008552"/>
                <a:ext cx="1197889" cy="2206605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19050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t" anchorCtr="0"/>
              <a:lstStyle/>
              <a:p>
                <a:pPr algn="ctr"/>
                <a:r>
                  <a:rPr lang="en-GB" sz="1000" b="1">
                    <a:solidFill>
                      <a:schemeClr val="tx1"/>
                    </a:solidFill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rPr>
                  <a:t>Valence booster</a:t>
                </a:r>
                <a:endPara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152F39D0-EF9B-1998-BD8F-019EC08C12D2}"/>
                  </a:ext>
                </a:extLst>
              </p:cNvPr>
              <p:cNvSpPr/>
              <p:nvPr/>
            </p:nvSpPr>
            <p:spPr>
              <a:xfrm>
                <a:off x="3798570" y="1498663"/>
                <a:ext cx="27432" cy="27432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9050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t" anchorCtr="0"/>
              <a:lstStyle/>
              <a:p>
                <a:pPr algn="ctr"/>
                <a:endParaRPr lang="en-GB" sz="1000" b="1" dirty="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cxnSp>
          <p:nvCxnSpPr>
            <p:cNvPr id="28" name="Connector: Elbow 103">
              <a:extLst>
                <a:ext uri="{FF2B5EF4-FFF2-40B4-BE49-F238E27FC236}">
                  <a16:creationId xmlns:a16="http://schemas.microsoft.com/office/drawing/2014/main" id="{C5599ECB-1513-2A48-D77F-8A41C727601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728136" y="3354081"/>
              <a:ext cx="951075" cy="616466"/>
            </a:xfrm>
            <a:prstGeom prst="bentConnector3">
              <a:avLst>
                <a:gd name="adj1" fmla="val 70181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Connector: Elbow 135">
              <a:extLst>
                <a:ext uri="{FF2B5EF4-FFF2-40B4-BE49-F238E27FC236}">
                  <a16:creationId xmlns:a16="http://schemas.microsoft.com/office/drawing/2014/main" id="{6AFB493B-1328-E15A-8E96-4543E68C2658}"/>
                </a:ext>
              </a:extLst>
            </p:cNvPr>
            <p:cNvCxnSpPr>
              <a:stCxn id="76" idx="3"/>
              <a:endCxn id="31" idx="0"/>
            </p:cNvCxnSpPr>
            <p:nvPr/>
          </p:nvCxnSpPr>
          <p:spPr>
            <a:xfrm>
              <a:off x="3349459" y="1688126"/>
              <a:ext cx="591416" cy="425609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Arrow Connector 137">
              <a:extLst>
                <a:ext uri="{FF2B5EF4-FFF2-40B4-BE49-F238E27FC236}">
                  <a16:creationId xmlns:a16="http://schemas.microsoft.com/office/drawing/2014/main" id="{D503A33B-90EC-4425-D53E-0A5619BE8357}"/>
                </a:ext>
              </a:extLst>
            </p:cNvPr>
            <p:cNvCxnSpPr>
              <a:cxnSpLocks/>
              <a:stCxn id="31" idx="2"/>
              <a:endCxn id="40" idx="0"/>
            </p:cNvCxnSpPr>
            <p:nvPr/>
          </p:nvCxnSpPr>
          <p:spPr>
            <a:xfrm>
              <a:off x="3940875" y="2622732"/>
              <a:ext cx="0" cy="4112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31" name="Rectangle: cantonades arrodonides 9">
              <a:extLst>
                <a:ext uri="{FF2B5EF4-FFF2-40B4-BE49-F238E27FC236}">
                  <a16:creationId xmlns:a16="http://schemas.microsoft.com/office/drawing/2014/main" id="{A1BCDC78-84FE-F7FB-C7FA-FB7BC43ECDD0}"/>
                </a:ext>
              </a:extLst>
            </p:cNvPr>
            <p:cNvSpPr/>
            <p:nvPr/>
          </p:nvSpPr>
          <p:spPr>
            <a:xfrm>
              <a:off x="3426538" y="2113735"/>
              <a:ext cx="1028673" cy="508997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If word All_Caps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32" name="Connector: Elbow 148">
              <a:extLst>
                <a:ext uri="{FF2B5EF4-FFF2-40B4-BE49-F238E27FC236}">
                  <a16:creationId xmlns:a16="http://schemas.microsoft.com/office/drawing/2014/main" id="{E4BFD5AE-4ACC-BD47-D072-AEBC02A3475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rot="16200000" flipH="1">
              <a:off x="5321201" y="2360444"/>
              <a:ext cx="403010" cy="97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33" name="Rectangle: cantonades arrodonides 9">
              <a:extLst>
                <a:ext uri="{FF2B5EF4-FFF2-40B4-BE49-F238E27FC236}">
                  <a16:creationId xmlns:a16="http://schemas.microsoft.com/office/drawing/2014/main" id="{1573A7B1-EC7A-E52A-3E19-F1713EBD806B}"/>
                </a:ext>
              </a:extLst>
            </p:cNvPr>
            <p:cNvSpPr/>
            <p:nvPr/>
          </p:nvSpPr>
          <p:spPr>
            <a:xfrm>
              <a:off x="5125348" y="1558646"/>
              <a:ext cx="793746" cy="60077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Negate dictionary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4" name="Rectangle: Rounded Corners 150">
              <a:extLst>
                <a:ext uri="{FF2B5EF4-FFF2-40B4-BE49-F238E27FC236}">
                  <a16:creationId xmlns:a16="http://schemas.microsoft.com/office/drawing/2014/main" id="{F8394292-562C-B2CD-6B6A-0EE4CECB7E70}"/>
                </a:ext>
              </a:extLst>
            </p:cNvPr>
            <p:cNvSpPr/>
            <p:nvPr/>
          </p:nvSpPr>
          <p:spPr>
            <a:xfrm>
              <a:off x="3374836" y="1779199"/>
              <a:ext cx="522646" cy="18628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+ B_INCR</a:t>
              </a:r>
              <a:endParaRPr lang="en-GB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5" name="Rectangle: Rounded Corners 151">
              <a:extLst>
                <a:ext uri="{FF2B5EF4-FFF2-40B4-BE49-F238E27FC236}">
                  <a16:creationId xmlns:a16="http://schemas.microsoft.com/office/drawing/2014/main" id="{2DC92FCB-B51F-7AED-D086-14BF8BC7D681}"/>
                </a:ext>
              </a:extLst>
            </p:cNvPr>
            <p:cNvSpPr/>
            <p:nvPr/>
          </p:nvSpPr>
          <p:spPr>
            <a:xfrm>
              <a:off x="3982840" y="1784152"/>
              <a:ext cx="522646" cy="18628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+ B_DECR</a:t>
              </a:r>
              <a:endParaRPr lang="en-GB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6" name="Rectangle: Rounded Corners 152">
              <a:extLst>
                <a:ext uri="{FF2B5EF4-FFF2-40B4-BE49-F238E27FC236}">
                  <a16:creationId xmlns:a16="http://schemas.microsoft.com/office/drawing/2014/main" id="{219D37BE-545B-4641-7CA9-05564317FA1E}"/>
                </a:ext>
              </a:extLst>
            </p:cNvPr>
            <p:cNvSpPr/>
            <p:nvPr/>
          </p:nvSpPr>
          <p:spPr>
            <a:xfrm>
              <a:off x="3378720" y="2699559"/>
              <a:ext cx="522646" cy="18628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+ C_INCR</a:t>
              </a:r>
              <a:endParaRPr lang="en-GB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7" name="Rectangle: Rounded Corners 153">
              <a:extLst>
                <a:ext uri="{FF2B5EF4-FFF2-40B4-BE49-F238E27FC236}">
                  <a16:creationId xmlns:a16="http://schemas.microsoft.com/office/drawing/2014/main" id="{679089D1-F962-61D8-2B1C-136FFACEA00E}"/>
                </a:ext>
              </a:extLst>
            </p:cNvPr>
            <p:cNvSpPr/>
            <p:nvPr/>
          </p:nvSpPr>
          <p:spPr>
            <a:xfrm>
              <a:off x="3985148" y="2704378"/>
              <a:ext cx="522646" cy="18628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- C_INCR</a:t>
              </a:r>
              <a:endParaRPr lang="en-GB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8" name="Rectangle: Rounded Corners 166">
              <a:extLst>
                <a:ext uri="{FF2B5EF4-FFF2-40B4-BE49-F238E27FC236}">
                  <a16:creationId xmlns:a16="http://schemas.microsoft.com/office/drawing/2014/main" id="{80BDBF31-8385-A192-0AC1-FB627FF7E7EB}"/>
                </a:ext>
              </a:extLst>
            </p:cNvPr>
            <p:cNvSpPr/>
            <p:nvPr/>
          </p:nvSpPr>
          <p:spPr>
            <a:xfrm>
              <a:off x="5384018" y="3330997"/>
              <a:ext cx="653510" cy="21055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33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8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x N_Scalar</a:t>
              </a:r>
              <a:endParaRPr lang="en-GB" sz="8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39" name="Connector: Elbow 168">
              <a:extLst>
                <a:ext uri="{FF2B5EF4-FFF2-40B4-BE49-F238E27FC236}">
                  <a16:creationId xmlns:a16="http://schemas.microsoft.com/office/drawing/2014/main" id="{6E9D18BF-85FB-2180-AA15-A9AE556C4992}"/>
                </a:ext>
              </a:extLst>
            </p:cNvPr>
            <p:cNvCxnSpPr>
              <a:cxnSpLocks/>
              <a:stCxn id="40" idx="3"/>
              <a:endCxn id="41" idx="1"/>
            </p:cNvCxnSpPr>
            <p:nvPr/>
          </p:nvCxnSpPr>
          <p:spPr>
            <a:xfrm flipV="1">
              <a:off x="4455211" y="2861691"/>
              <a:ext cx="553644" cy="42676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40" name="Rectangle: cantonades arrodonides 9">
              <a:extLst>
                <a:ext uri="{FF2B5EF4-FFF2-40B4-BE49-F238E27FC236}">
                  <a16:creationId xmlns:a16="http://schemas.microsoft.com/office/drawing/2014/main" id="{457F890D-196A-CCCF-9DFE-8F4F728ADCB2}"/>
                </a:ext>
              </a:extLst>
            </p:cNvPr>
            <p:cNvSpPr/>
            <p:nvPr/>
          </p:nvSpPr>
          <p:spPr>
            <a:xfrm>
              <a:off x="3426538" y="3033961"/>
              <a:ext cx="1028673" cy="508997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Distance dampener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41" name="Rectangle: cantonades arrodonides 9">
              <a:extLst>
                <a:ext uri="{FF2B5EF4-FFF2-40B4-BE49-F238E27FC236}">
                  <a16:creationId xmlns:a16="http://schemas.microsoft.com/office/drawing/2014/main" id="{91236235-EFD4-28F3-A890-7301CB2297D8}"/>
                </a:ext>
              </a:extLst>
            </p:cNvPr>
            <p:cNvSpPr/>
            <p:nvPr/>
          </p:nvSpPr>
          <p:spPr>
            <a:xfrm>
              <a:off x="5008855" y="2562435"/>
              <a:ext cx="1028673" cy="5985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Negation tuner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42" name="Straight Arrow Connector 48">
              <a:extLst>
                <a:ext uri="{FF2B5EF4-FFF2-40B4-BE49-F238E27FC236}">
                  <a16:creationId xmlns:a16="http://schemas.microsoft.com/office/drawing/2014/main" id="{5E595D34-9797-BD88-F727-9A5AA56A0532}"/>
                </a:ext>
              </a:extLst>
            </p:cNvPr>
            <p:cNvCxnSpPr>
              <a:stCxn id="47" idx="1"/>
              <a:endCxn id="48" idx="3"/>
            </p:cNvCxnSpPr>
            <p:nvPr/>
          </p:nvCxnSpPr>
          <p:spPr>
            <a:xfrm flipH="1" flipV="1">
              <a:off x="6708590" y="5155281"/>
              <a:ext cx="676163" cy="99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3342DC0-0D11-7853-60AB-BC31F27C1E55}"/>
                </a:ext>
              </a:extLst>
            </p:cNvPr>
            <p:cNvSpPr/>
            <p:nvPr/>
          </p:nvSpPr>
          <p:spPr>
            <a:xfrm>
              <a:off x="5897739" y="4115214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BD702D1-0E10-45EC-8014-350C43701E4D}"/>
                </a:ext>
              </a:extLst>
            </p:cNvPr>
            <p:cNvSpPr/>
            <p:nvPr/>
          </p:nvSpPr>
          <p:spPr>
            <a:xfrm>
              <a:off x="6282183" y="4115214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45" name="Connector: Elbow 50">
              <a:extLst>
                <a:ext uri="{FF2B5EF4-FFF2-40B4-BE49-F238E27FC236}">
                  <a16:creationId xmlns:a16="http://schemas.microsoft.com/office/drawing/2014/main" id="{D42995F6-CA83-E549-D66C-3ADF802E3507}"/>
                </a:ext>
              </a:extLst>
            </p:cNvPr>
            <p:cNvCxnSpPr>
              <a:stCxn id="43" idx="2"/>
              <a:endCxn id="48" idx="1"/>
            </p:cNvCxnSpPr>
            <p:nvPr/>
          </p:nvCxnSpPr>
          <p:spPr>
            <a:xfrm rot="5400000">
              <a:off x="5305371" y="4517192"/>
              <a:ext cx="1012635" cy="263542"/>
            </a:xfrm>
            <a:prstGeom prst="bentConnector4">
              <a:avLst>
                <a:gd name="adj1" fmla="val 35206"/>
                <a:gd name="adj2" fmla="val 186741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6" name="Connector: Elbow 54">
              <a:extLst>
                <a:ext uri="{FF2B5EF4-FFF2-40B4-BE49-F238E27FC236}">
                  <a16:creationId xmlns:a16="http://schemas.microsoft.com/office/drawing/2014/main" id="{39448DF7-1401-CB9A-485D-390471E01DB4}"/>
                </a:ext>
              </a:extLst>
            </p:cNvPr>
            <p:cNvCxnSpPr>
              <a:stCxn id="48" idx="0"/>
              <a:endCxn id="44" idx="2"/>
            </p:cNvCxnSpPr>
            <p:nvPr/>
          </p:nvCxnSpPr>
          <p:spPr>
            <a:xfrm rot="5400000" flipH="1" flipV="1">
              <a:off x="5904572" y="4432328"/>
              <a:ext cx="713012" cy="13364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47" name="Rectangle: cantonades arrodonides 9">
              <a:extLst>
                <a:ext uri="{FF2B5EF4-FFF2-40B4-BE49-F238E27FC236}">
                  <a16:creationId xmlns:a16="http://schemas.microsoft.com/office/drawing/2014/main" id="{A938858D-76C6-A7F7-0C5D-348CD08BAFD8}"/>
                </a:ext>
              </a:extLst>
            </p:cNvPr>
            <p:cNvSpPr/>
            <p:nvPr/>
          </p:nvSpPr>
          <p:spPr>
            <a:xfrm>
              <a:off x="7384753" y="4864890"/>
              <a:ext cx="793746" cy="60077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Idioms dictionary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48" name="Rectangle: cantonades arrodonides 9">
              <a:extLst>
                <a:ext uri="{FF2B5EF4-FFF2-40B4-BE49-F238E27FC236}">
                  <a16:creationId xmlns:a16="http://schemas.microsoft.com/office/drawing/2014/main" id="{47DC83DB-5CC9-C8CE-705E-1BBA4D3FA561}"/>
                </a:ext>
              </a:extLst>
            </p:cNvPr>
            <p:cNvSpPr/>
            <p:nvPr/>
          </p:nvSpPr>
          <p:spPr>
            <a:xfrm>
              <a:off x="5679917" y="4855658"/>
              <a:ext cx="1028673" cy="59924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Idioms tuner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98D9A47-5501-5116-98FA-0C385C9844B1}"/>
                </a:ext>
              </a:extLst>
            </p:cNvPr>
            <p:cNvSpPr/>
            <p:nvPr/>
          </p:nvSpPr>
          <p:spPr>
            <a:xfrm>
              <a:off x="7444305" y="4119417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7E12222-F3BE-641B-F6EB-A7DBE7C87C03}"/>
                </a:ext>
              </a:extLst>
            </p:cNvPr>
            <p:cNvSpPr/>
            <p:nvPr/>
          </p:nvSpPr>
          <p:spPr>
            <a:xfrm>
              <a:off x="7828749" y="4119417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51" name="Connector: Elbow 57">
              <a:extLst>
                <a:ext uri="{FF2B5EF4-FFF2-40B4-BE49-F238E27FC236}">
                  <a16:creationId xmlns:a16="http://schemas.microsoft.com/office/drawing/2014/main" id="{FCD3DA34-B003-EDE2-2B69-8B4AA2A9A4F6}"/>
                </a:ext>
              </a:extLst>
            </p:cNvPr>
            <p:cNvCxnSpPr>
              <a:stCxn id="49" idx="0"/>
              <a:endCxn id="53" idx="1"/>
            </p:cNvCxnSpPr>
            <p:nvPr/>
          </p:nvCxnSpPr>
          <p:spPr>
            <a:xfrm rot="16200000" flipV="1">
              <a:off x="6674783" y="3304175"/>
              <a:ext cx="1259998" cy="370486"/>
            </a:xfrm>
            <a:prstGeom prst="bentConnector4">
              <a:avLst>
                <a:gd name="adj1" fmla="val 38110"/>
                <a:gd name="adj2" fmla="val 161703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" name="Connector: Elbow 59">
              <a:extLst>
                <a:ext uri="{FF2B5EF4-FFF2-40B4-BE49-F238E27FC236}">
                  <a16:creationId xmlns:a16="http://schemas.microsoft.com/office/drawing/2014/main" id="{29A604FE-098E-0774-8D0A-9662C82F322C}"/>
                </a:ext>
              </a:extLst>
            </p:cNvPr>
            <p:cNvCxnSpPr>
              <a:stCxn id="53" idx="3"/>
              <a:endCxn id="50" idx="0"/>
            </p:cNvCxnSpPr>
            <p:nvPr/>
          </p:nvCxnSpPr>
          <p:spPr>
            <a:xfrm flipH="1">
              <a:off x="7874469" y="2859419"/>
              <a:ext cx="273743" cy="1259998"/>
            </a:xfrm>
            <a:prstGeom prst="bentConnector4">
              <a:avLst>
                <a:gd name="adj1" fmla="val -83509"/>
                <a:gd name="adj2" fmla="val 61890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53" name="Rectangle: cantonades arrodonides 9">
              <a:extLst>
                <a:ext uri="{FF2B5EF4-FFF2-40B4-BE49-F238E27FC236}">
                  <a16:creationId xmlns:a16="http://schemas.microsoft.com/office/drawing/2014/main" id="{F57EADBA-4122-8B98-0546-15413EB3BBBE}"/>
                </a:ext>
              </a:extLst>
            </p:cNvPr>
            <p:cNvSpPr/>
            <p:nvPr/>
          </p:nvSpPr>
          <p:spPr>
            <a:xfrm>
              <a:off x="7119539" y="2559796"/>
              <a:ext cx="1028673" cy="59924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“But“ tuner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54" name="Rectangle: Rounded Corners 106">
              <a:extLst>
                <a:ext uri="{FF2B5EF4-FFF2-40B4-BE49-F238E27FC236}">
                  <a16:creationId xmlns:a16="http://schemas.microsoft.com/office/drawing/2014/main" id="{6EB0796A-B1BB-D23A-84A8-EC933E17F5BB}"/>
                </a:ext>
              </a:extLst>
            </p:cNvPr>
            <p:cNvSpPr/>
            <p:nvPr/>
          </p:nvSpPr>
          <p:spPr>
            <a:xfrm>
              <a:off x="8271333" y="3026089"/>
              <a:ext cx="522646" cy="1862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33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8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X AB</a:t>
              </a:r>
              <a:endParaRPr lang="en-GB" sz="8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55" name="Rectangle: Rounded Corners 108">
              <a:extLst>
                <a:ext uri="{FF2B5EF4-FFF2-40B4-BE49-F238E27FC236}">
                  <a16:creationId xmlns:a16="http://schemas.microsoft.com/office/drawing/2014/main" id="{6475B343-5458-7958-2A17-DDCBB3E91051}"/>
                </a:ext>
              </a:extLst>
            </p:cNvPr>
            <p:cNvSpPr/>
            <p:nvPr/>
          </p:nvSpPr>
          <p:spPr>
            <a:xfrm>
              <a:off x="8271333" y="3259547"/>
              <a:ext cx="522646" cy="1862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33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8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X BB</a:t>
              </a:r>
              <a:endParaRPr lang="en-GB" sz="8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56" name="TextBox 109">
              <a:extLst>
                <a:ext uri="{FF2B5EF4-FFF2-40B4-BE49-F238E27FC236}">
                  <a16:creationId xmlns:a16="http://schemas.microsoft.com/office/drawing/2014/main" id="{3F7F3FB9-3468-33DE-7461-F18C22634235}"/>
                </a:ext>
              </a:extLst>
            </p:cNvPr>
            <p:cNvSpPr txBox="1"/>
            <p:nvPr/>
          </p:nvSpPr>
          <p:spPr>
            <a:xfrm>
              <a:off x="8796351" y="3240538"/>
              <a:ext cx="13805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Valences before </a:t>
              </a:r>
              <a:r>
                <a:rPr lang="en-GB" sz="1000" i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but</a:t>
              </a:r>
              <a:endParaRPr lang="en-GB" sz="1000" i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57" name="TextBox 110">
              <a:extLst>
                <a:ext uri="{FF2B5EF4-FFF2-40B4-BE49-F238E27FC236}">
                  <a16:creationId xmlns:a16="http://schemas.microsoft.com/office/drawing/2014/main" id="{39B36D7C-C224-80A4-B050-86DDB68460A2}"/>
                </a:ext>
              </a:extLst>
            </p:cNvPr>
            <p:cNvSpPr txBox="1"/>
            <p:nvPr/>
          </p:nvSpPr>
          <p:spPr>
            <a:xfrm>
              <a:off x="8796351" y="3004536"/>
              <a:ext cx="12715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Valences after </a:t>
              </a:r>
              <a:r>
                <a:rPr lang="en-GB" sz="1000" i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but</a:t>
              </a:r>
              <a:endParaRPr lang="en-GB" sz="1000" i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58" name="Straight Arrow Connector 61">
              <a:extLst>
                <a:ext uri="{FF2B5EF4-FFF2-40B4-BE49-F238E27FC236}">
                  <a16:creationId xmlns:a16="http://schemas.microsoft.com/office/drawing/2014/main" id="{44B8B998-13BB-CDAB-2804-A06F20807601}"/>
                </a:ext>
              </a:extLst>
            </p:cNvPr>
            <p:cNvCxnSpPr>
              <a:stCxn id="59" idx="3"/>
              <a:endCxn id="61" idx="1"/>
            </p:cNvCxnSpPr>
            <p:nvPr/>
          </p:nvCxnSpPr>
          <p:spPr>
            <a:xfrm flipV="1">
              <a:off x="9639302" y="4133933"/>
              <a:ext cx="751455" cy="7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59" name="Rectangle: cantonades arrodonides 9">
              <a:extLst>
                <a:ext uri="{FF2B5EF4-FFF2-40B4-BE49-F238E27FC236}">
                  <a16:creationId xmlns:a16="http://schemas.microsoft.com/office/drawing/2014/main" id="{51C504CD-B11F-7605-708C-56C70B79E561}"/>
                </a:ext>
              </a:extLst>
            </p:cNvPr>
            <p:cNvSpPr/>
            <p:nvPr/>
          </p:nvSpPr>
          <p:spPr>
            <a:xfrm>
              <a:off x="8764060" y="3834310"/>
              <a:ext cx="875242" cy="600779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Sentiment vector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60" name="Straight Arrow Connector 65">
              <a:extLst>
                <a:ext uri="{FF2B5EF4-FFF2-40B4-BE49-F238E27FC236}">
                  <a16:creationId xmlns:a16="http://schemas.microsoft.com/office/drawing/2014/main" id="{03F10DDA-9CEC-15D5-E960-3D4C7065F534}"/>
                </a:ext>
              </a:extLst>
            </p:cNvPr>
            <p:cNvCxnSpPr>
              <a:cxnSpLocks/>
              <a:stCxn id="61" idx="0"/>
              <a:endCxn id="63" idx="2"/>
            </p:cNvCxnSpPr>
            <p:nvPr/>
          </p:nvCxnSpPr>
          <p:spPr>
            <a:xfrm flipH="1" flipV="1">
              <a:off x="10778615" y="3474897"/>
              <a:ext cx="2330" cy="35941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1" name="Rectangle: cantonades arrodonides 9">
              <a:extLst>
                <a:ext uri="{FF2B5EF4-FFF2-40B4-BE49-F238E27FC236}">
                  <a16:creationId xmlns:a16="http://schemas.microsoft.com/office/drawing/2014/main" id="{A356704F-3899-FFFA-65BA-0A016D317A14}"/>
                </a:ext>
              </a:extLst>
            </p:cNvPr>
            <p:cNvSpPr/>
            <p:nvPr/>
          </p:nvSpPr>
          <p:spPr>
            <a:xfrm>
              <a:off x="10390757" y="3834310"/>
              <a:ext cx="780376" cy="59924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Sum valences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62" name="Straight Arrow Connector 69">
              <a:extLst>
                <a:ext uri="{FF2B5EF4-FFF2-40B4-BE49-F238E27FC236}">
                  <a16:creationId xmlns:a16="http://schemas.microsoft.com/office/drawing/2014/main" id="{849F2792-D6CF-F7AC-BFF9-B8983A37CC07}"/>
                </a:ext>
              </a:extLst>
            </p:cNvPr>
            <p:cNvCxnSpPr>
              <a:cxnSpLocks/>
              <a:stCxn id="63" idx="0"/>
              <a:endCxn id="64" idx="2"/>
            </p:cNvCxnSpPr>
            <p:nvPr/>
          </p:nvCxnSpPr>
          <p:spPr>
            <a:xfrm flipH="1" flipV="1">
              <a:off x="10778041" y="1111318"/>
              <a:ext cx="574" cy="18541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3" name="Rectangle: Rounded Corners 3">
              <a:extLst>
                <a:ext uri="{FF2B5EF4-FFF2-40B4-BE49-F238E27FC236}">
                  <a16:creationId xmlns:a16="http://schemas.microsoft.com/office/drawing/2014/main" id="{F799EEFC-B3E6-2119-ED29-A0EB387CBFD5}"/>
                </a:ext>
              </a:extLst>
            </p:cNvPr>
            <p:cNvSpPr/>
            <p:nvPr/>
          </p:nvSpPr>
          <p:spPr>
            <a:xfrm>
              <a:off x="10433048" y="2965419"/>
              <a:ext cx="691133" cy="509478"/>
            </a:xfrm>
            <a:prstGeom prst="roundRect">
              <a:avLst/>
            </a:prstGeom>
            <a:solidFill>
              <a:srgbClr val="00FFCC"/>
            </a:solidFill>
            <a:ln w="190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Sum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64" name="Rectangle: Rounded Corners 3">
              <a:extLst>
                <a:ext uri="{FF2B5EF4-FFF2-40B4-BE49-F238E27FC236}">
                  <a16:creationId xmlns:a16="http://schemas.microsoft.com/office/drawing/2014/main" id="{40924AFA-FD8A-2890-5059-07EB5A321F34}"/>
                </a:ext>
              </a:extLst>
            </p:cNvPr>
            <p:cNvSpPr/>
            <p:nvPr/>
          </p:nvSpPr>
          <p:spPr>
            <a:xfrm>
              <a:off x="10408998" y="601840"/>
              <a:ext cx="738085" cy="509478"/>
            </a:xfrm>
            <a:prstGeom prst="roundRect">
              <a:avLst/>
            </a:prstGeom>
            <a:solidFill>
              <a:srgbClr val="00FFCC"/>
            </a:solidFill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Sentiment score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D6112A2-67CB-63D3-C7D4-E0D26F1185FA}"/>
                </a:ext>
              </a:extLst>
            </p:cNvPr>
            <p:cNvSpPr/>
            <p:nvPr/>
          </p:nvSpPr>
          <p:spPr>
            <a:xfrm rot="5400000">
              <a:off x="10732894" y="2217302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256D570-A785-3301-50A3-29DE9BDB411A}"/>
                </a:ext>
              </a:extLst>
            </p:cNvPr>
            <p:cNvSpPr/>
            <p:nvPr/>
          </p:nvSpPr>
          <p:spPr>
            <a:xfrm rot="5400000">
              <a:off x="10732321" y="2385317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67" name="Connector: Elbow 74">
              <a:extLst>
                <a:ext uri="{FF2B5EF4-FFF2-40B4-BE49-F238E27FC236}">
                  <a16:creationId xmlns:a16="http://schemas.microsoft.com/office/drawing/2014/main" id="{FD7E5FC4-03B6-94F9-D08A-B3CDC654A799}"/>
                </a:ext>
              </a:extLst>
            </p:cNvPr>
            <p:cNvCxnSpPr>
              <a:stCxn id="66" idx="0"/>
              <a:endCxn id="69" idx="2"/>
            </p:cNvCxnSpPr>
            <p:nvPr/>
          </p:nvCxnSpPr>
          <p:spPr>
            <a:xfrm>
              <a:off x="10791757" y="2399033"/>
              <a:ext cx="890861" cy="193066"/>
            </a:xfrm>
            <a:prstGeom prst="bentConnector4">
              <a:avLst>
                <a:gd name="adj1" fmla="val 26334"/>
                <a:gd name="adj2" fmla="val 218405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" name="Connector: Elbow 76">
              <a:extLst>
                <a:ext uri="{FF2B5EF4-FFF2-40B4-BE49-F238E27FC236}">
                  <a16:creationId xmlns:a16="http://schemas.microsoft.com/office/drawing/2014/main" id="{3D5F03B6-4004-4C00-B938-35D0EBC62B86}"/>
                </a:ext>
              </a:extLst>
            </p:cNvPr>
            <p:cNvCxnSpPr>
              <a:stCxn id="69" idx="0"/>
              <a:endCxn id="65" idx="0"/>
            </p:cNvCxnSpPr>
            <p:nvPr/>
          </p:nvCxnSpPr>
          <p:spPr>
            <a:xfrm rot="16200000" flipH="1" flipV="1">
              <a:off x="11118392" y="1666792"/>
              <a:ext cx="238164" cy="890288"/>
            </a:xfrm>
            <a:prstGeom prst="bentConnector4">
              <a:avLst>
                <a:gd name="adj1" fmla="val -95984"/>
                <a:gd name="adj2" fmla="val 70087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9" name="Rectangle: cantonades arrodonides 9">
              <a:extLst>
                <a:ext uri="{FF2B5EF4-FFF2-40B4-BE49-F238E27FC236}">
                  <a16:creationId xmlns:a16="http://schemas.microsoft.com/office/drawing/2014/main" id="{DA1FA439-CD10-3BA7-B769-B9992FBC4C70}"/>
                </a:ext>
              </a:extLst>
            </p:cNvPr>
            <p:cNvSpPr/>
            <p:nvPr/>
          </p:nvSpPr>
          <p:spPr>
            <a:xfrm>
              <a:off x="11292951" y="1992854"/>
              <a:ext cx="779334" cy="59924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Punctuation amplifier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3566926-EBAD-BE05-F078-58E475D6741D}"/>
                </a:ext>
              </a:extLst>
            </p:cNvPr>
            <p:cNvSpPr/>
            <p:nvPr/>
          </p:nvSpPr>
          <p:spPr>
            <a:xfrm rot="5400000">
              <a:off x="10732894" y="1634791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BBFBC75-EAF3-C6AD-E73B-BB28964FE08F}"/>
                </a:ext>
              </a:extLst>
            </p:cNvPr>
            <p:cNvSpPr/>
            <p:nvPr/>
          </p:nvSpPr>
          <p:spPr>
            <a:xfrm rot="5400000">
              <a:off x="10732321" y="1802806"/>
              <a:ext cx="91440" cy="274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cxnSp>
          <p:nvCxnSpPr>
            <p:cNvPr id="72" name="Connector: Elbow 78">
              <a:extLst>
                <a:ext uri="{FF2B5EF4-FFF2-40B4-BE49-F238E27FC236}">
                  <a16:creationId xmlns:a16="http://schemas.microsoft.com/office/drawing/2014/main" id="{2B951855-A87F-9ACE-6508-04DD90EC5505}"/>
                </a:ext>
              </a:extLst>
            </p:cNvPr>
            <p:cNvCxnSpPr>
              <a:stCxn id="71" idx="2"/>
              <a:endCxn id="74" idx="2"/>
            </p:cNvCxnSpPr>
            <p:nvPr/>
          </p:nvCxnSpPr>
          <p:spPr>
            <a:xfrm rot="10800000" flipV="1">
              <a:off x="9989655" y="1816522"/>
              <a:ext cx="774671" cy="222364"/>
            </a:xfrm>
            <a:prstGeom prst="bentConnector4">
              <a:avLst>
                <a:gd name="adj1" fmla="val 22784"/>
                <a:gd name="adj2" fmla="val 202804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3" name="Connector: Elbow 80">
              <a:extLst>
                <a:ext uri="{FF2B5EF4-FFF2-40B4-BE49-F238E27FC236}">
                  <a16:creationId xmlns:a16="http://schemas.microsoft.com/office/drawing/2014/main" id="{1500210E-79BD-8A28-9E94-C792D4431A63}"/>
                </a:ext>
              </a:extLst>
            </p:cNvPr>
            <p:cNvCxnSpPr>
              <a:stCxn id="74" idx="0"/>
              <a:endCxn id="70" idx="2"/>
            </p:cNvCxnSpPr>
            <p:nvPr/>
          </p:nvCxnSpPr>
          <p:spPr>
            <a:xfrm rot="16200000" flipH="1">
              <a:off x="10272843" y="1156452"/>
              <a:ext cx="208866" cy="775244"/>
            </a:xfrm>
            <a:prstGeom prst="bentConnector4">
              <a:avLst>
                <a:gd name="adj1" fmla="val -109448"/>
                <a:gd name="adj2" fmla="val 73068"/>
              </a:avLst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74" name="Rectangle: cantonades arrodonides 9">
              <a:extLst>
                <a:ext uri="{FF2B5EF4-FFF2-40B4-BE49-F238E27FC236}">
                  <a16:creationId xmlns:a16="http://schemas.microsoft.com/office/drawing/2014/main" id="{275B4DC3-6F01-5DF1-A9AB-48097212FB4A}"/>
                </a:ext>
              </a:extLst>
            </p:cNvPr>
            <p:cNvSpPr/>
            <p:nvPr/>
          </p:nvSpPr>
          <p:spPr>
            <a:xfrm>
              <a:off x="9599987" y="1439641"/>
              <a:ext cx="779334" cy="59924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en-GB" sz="1000">
                  <a:solidFill>
                    <a:schemeClr val="tx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Normalizer</a:t>
              </a:r>
              <a:endParaRPr lang="en-GB" sz="1000" dirty="0">
                <a:solidFill>
                  <a:schemeClr val="tx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</p:grpSp>
      <p:sp>
        <p:nvSpPr>
          <p:cNvPr id="84" name="QuadreDeText 83">
            <a:extLst>
              <a:ext uri="{FF2B5EF4-FFF2-40B4-BE49-F238E27FC236}">
                <a16:creationId xmlns:a16="http://schemas.microsoft.com/office/drawing/2014/main" id="{F0A58556-2D93-201E-11F3-C9BB4A21520C}"/>
              </a:ext>
            </a:extLst>
          </p:cNvPr>
          <p:cNvSpPr txBox="1"/>
          <p:nvPr/>
        </p:nvSpPr>
        <p:spPr>
          <a:xfrm>
            <a:off x="4911288" y="1390313"/>
            <a:ext cx="23754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ca-ES" b="1" i="0" dirty="0" err="1">
                <a:solidFill>
                  <a:srgbClr val="000000"/>
                </a:solidFill>
                <a:effectLst/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nltk.sentiment.vader</a:t>
            </a:r>
            <a:endParaRPr lang="ca-ES" b="1" i="0" dirty="0">
              <a:solidFill>
                <a:srgbClr val="000000"/>
              </a:solidFill>
              <a:effectLst/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742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Posem-nos sentimentals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17</a:t>
            </a:fld>
            <a:endParaRPr lang="ca-ES"/>
          </a:p>
        </p:txBody>
      </p:sp>
      <p:pic>
        <p:nvPicPr>
          <p:cNvPr id="2" name="Imatge 1">
            <a:extLst>
              <a:ext uri="{FF2B5EF4-FFF2-40B4-BE49-F238E27FC236}">
                <a16:creationId xmlns:a16="http://schemas.microsoft.com/office/drawing/2014/main" id="{3E0B176C-FA50-45B2-23E0-AB8E0FEEB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680" y="1234332"/>
            <a:ext cx="9766638" cy="5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83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Passem, d’escoltar els clients a parlar-hi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Exemples reals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18</a:t>
            </a:fld>
            <a:endParaRPr lang="ca-ES"/>
          </a:p>
        </p:txBody>
      </p:sp>
      <p:pic>
        <p:nvPicPr>
          <p:cNvPr id="3" name="Imatge 2">
            <a:extLst>
              <a:ext uri="{FF2B5EF4-FFF2-40B4-BE49-F238E27FC236}">
                <a16:creationId xmlns:a16="http://schemas.microsoft.com/office/drawing/2014/main" id="{5D08F46A-B8C7-2605-AD77-89C07F6EF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74" y="1375308"/>
            <a:ext cx="10078049" cy="498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69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Què ens podem esperar?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Mirant endavant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19</a:t>
            </a:fld>
            <a:endParaRPr lang="ca-ES"/>
          </a:p>
        </p:txBody>
      </p:sp>
      <p:sp>
        <p:nvSpPr>
          <p:cNvPr id="3" name="QuadreDeText 2">
            <a:extLst>
              <a:ext uri="{FF2B5EF4-FFF2-40B4-BE49-F238E27FC236}">
                <a16:creationId xmlns:a16="http://schemas.microsoft.com/office/drawing/2014/main" id="{4AB450BC-0E44-CA4D-6B9B-6FA0B8BF9480}"/>
              </a:ext>
            </a:extLst>
          </p:cNvPr>
          <p:cNvSpPr txBox="1"/>
          <p:nvPr/>
        </p:nvSpPr>
        <p:spPr>
          <a:xfrm>
            <a:off x="981689" y="2603037"/>
            <a:ext cx="4731048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ChatGPT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va néixer sabent llegir i escriure han passat 2 anys i ja hi sent i hi veu.</a:t>
            </a:r>
          </a:p>
        </p:txBody>
      </p:sp>
      <p:pic>
        <p:nvPicPr>
          <p:cNvPr id="4" name="Imatge 3">
            <a:extLst>
              <a:ext uri="{FF2B5EF4-FFF2-40B4-BE49-F238E27FC236}">
                <a16:creationId xmlns:a16="http://schemas.microsoft.com/office/drawing/2014/main" id="{5743A43F-D786-B38C-CA37-5FB39E848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926717" y="449847"/>
            <a:ext cx="1055483" cy="1055483"/>
          </a:xfrm>
          <a:prstGeom prst="ellipse">
            <a:avLst/>
          </a:prstGeom>
        </p:spPr>
      </p:pic>
      <p:sp>
        <p:nvSpPr>
          <p:cNvPr id="7" name="QuadreDeText 6">
            <a:extLst>
              <a:ext uri="{FF2B5EF4-FFF2-40B4-BE49-F238E27FC236}">
                <a16:creationId xmlns:a16="http://schemas.microsoft.com/office/drawing/2014/main" id="{4B62429F-454C-AFC9-B7B5-3015F9188BFA}"/>
              </a:ext>
            </a:extLst>
          </p:cNvPr>
          <p:cNvSpPr txBox="1"/>
          <p:nvPr/>
        </p:nvSpPr>
        <p:spPr>
          <a:xfrm>
            <a:off x="6473220" y="2603037"/>
            <a:ext cx="5495459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Quan falta perquè tingui una capacitat cognitiva comparable a la dels grans intel·lectes?</a:t>
            </a:r>
          </a:p>
        </p:txBody>
      </p:sp>
      <p:sp>
        <p:nvSpPr>
          <p:cNvPr id="10" name="QuadreDeText 9">
            <a:extLst>
              <a:ext uri="{FF2B5EF4-FFF2-40B4-BE49-F238E27FC236}">
                <a16:creationId xmlns:a16="http://schemas.microsoft.com/office/drawing/2014/main" id="{2D1CAC32-CCEB-E798-C996-2A69D98EFBE3}"/>
              </a:ext>
            </a:extLst>
          </p:cNvPr>
          <p:cNvSpPr txBox="1"/>
          <p:nvPr/>
        </p:nvSpPr>
        <p:spPr>
          <a:xfrm>
            <a:off x="981689" y="3660420"/>
            <a:ext cx="4731048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es van diversificant i es van introduint en molts àmbits.</a:t>
            </a:r>
          </a:p>
        </p:txBody>
      </p:sp>
      <p:sp>
        <p:nvSpPr>
          <p:cNvPr id="11" name="QuadreDeText 10">
            <a:extLst>
              <a:ext uri="{FF2B5EF4-FFF2-40B4-BE49-F238E27FC236}">
                <a16:creationId xmlns:a16="http://schemas.microsoft.com/office/drawing/2014/main" id="{6113F87D-9181-D892-A200-A3A614B85D18}"/>
              </a:ext>
            </a:extLst>
          </p:cNvPr>
          <p:cNvSpPr txBox="1"/>
          <p:nvPr/>
        </p:nvSpPr>
        <p:spPr>
          <a:xfrm>
            <a:off x="6473220" y="3660419"/>
            <a:ext cx="5432086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Quan tardarem a veure agents cibernètics autònoms amb els quals conviurem?</a:t>
            </a:r>
          </a:p>
        </p:txBody>
      </p:sp>
      <p:cxnSp>
        <p:nvCxnSpPr>
          <p:cNvPr id="14" name="Connector de fletxa recta 13">
            <a:extLst>
              <a:ext uri="{FF2B5EF4-FFF2-40B4-BE49-F238E27FC236}">
                <a16:creationId xmlns:a16="http://schemas.microsoft.com/office/drawing/2014/main" id="{1A69D9CF-B7EE-3DCD-3A6B-AA387FD95B1B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5712737" y="3042581"/>
            <a:ext cx="7604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de fletxa recta 15">
            <a:extLst>
              <a:ext uri="{FF2B5EF4-FFF2-40B4-BE49-F238E27FC236}">
                <a16:creationId xmlns:a16="http://schemas.microsoft.com/office/drawing/2014/main" id="{D253950A-2914-0C41-3AD3-CE0A80AAF2ED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5712737" y="4099963"/>
            <a:ext cx="7604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91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tge 14">
            <a:extLst>
              <a:ext uri="{FF2B5EF4-FFF2-40B4-BE49-F238E27FC236}">
                <a16:creationId xmlns:a16="http://schemas.microsoft.com/office/drawing/2014/main" id="{DD4EBDF0-8167-8FED-5DC0-1519DE30B8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075" b="91230" l="20448" r="72389"/>
                    </a14:imgEffect>
                  </a14:imgLayer>
                </a14:imgProps>
              </a:ext>
            </a:extLst>
          </a:blip>
          <a:srcRect l="13955" t="12305" r="21119"/>
          <a:stretch/>
        </p:blipFill>
        <p:spPr>
          <a:xfrm>
            <a:off x="9777718" y="3902810"/>
            <a:ext cx="1424306" cy="1923809"/>
          </a:xfrm>
          <a:prstGeom prst="rect">
            <a:avLst/>
          </a:prstGeom>
        </p:spPr>
      </p:pic>
      <p:pic>
        <p:nvPicPr>
          <p:cNvPr id="14" name="Imatge 13">
            <a:extLst>
              <a:ext uri="{FF2B5EF4-FFF2-40B4-BE49-F238E27FC236}">
                <a16:creationId xmlns:a16="http://schemas.microsoft.com/office/drawing/2014/main" id="{F24A66DB-D6C6-C645-F1C4-F4A6BECDAA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82" t="7185" r="3044" b="13247"/>
          <a:stretch/>
        </p:blipFill>
        <p:spPr>
          <a:xfrm>
            <a:off x="4560125" y="4482243"/>
            <a:ext cx="2250374" cy="1923808"/>
          </a:xfrm>
          <a:prstGeom prst="rect">
            <a:avLst/>
          </a:prstGeom>
        </p:spPr>
      </p:pic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Eclèctic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però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no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tant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7" name="QuadreDeText 6">
            <a:extLst>
              <a:ext uri="{FF2B5EF4-FFF2-40B4-BE49-F238E27FC236}">
                <a16:creationId xmlns:a16="http://schemas.microsoft.com/office/drawing/2014/main" id="{94CE48D9-0DC0-DBFC-D9D1-29FFEBA0B8ED}"/>
              </a:ext>
            </a:extLst>
          </p:cNvPr>
          <p:cNvSpPr txBox="1"/>
          <p:nvPr/>
        </p:nvSpPr>
        <p:spPr>
          <a:xfrm>
            <a:off x="722415" y="1767923"/>
            <a:ext cx="2133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Jordi Planes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Cutxí</a:t>
            </a:r>
            <a:endParaRPr lang="ca-ES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pic>
        <p:nvPicPr>
          <p:cNvPr id="3" name="Imatge 2">
            <a:extLst>
              <a:ext uri="{FF2B5EF4-FFF2-40B4-BE49-F238E27FC236}">
                <a16:creationId xmlns:a16="http://schemas.microsoft.com/office/drawing/2014/main" id="{EBEA4FFE-5661-CB36-BD29-0EC38C63B3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150" t="6322" r="25036" b="8744"/>
          <a:stretch/>
        </p:blipFill>
        <p:spPr>
          <a:xfrm>
            <a:off x="3366655" y="1509665"/>
            <a:ext cx="1193470" cy="1919335"/>
          </a:xfrm>
          <a:prstGeom prst="rect">
            <a:avLst/>
          </a:prstGeom>
        </p:spPr>
      </p:pic>
      <p:sp>
        <p:nvSpPr>
          <p:cNvPr id="2" name="QuadreDeText 1">
            <a:extLst>
              <a:ext uri="{FF2B5EF4-FFF2-40B4-BE49-F238E27FC236}">
                <a16:creationId xmlns:a16="http://schemas.microsoft.com/office/drawing/2014/main" id="{8CE77765-D566-0695-E51C-45B60F0A5FA8}"/>
              </a:ext>
            </a:extLst>
          </p:cNvPr>
          <p:cNvSpPr txBox="1"/>
          <p:nvPr/>
        </p:nvSpPr>
        <p:spPr>
          <a:xfrm>
            <a:off x="1278577" y="2520027"/>
            <a:ext cx="2361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Biologia - Bioquímica</a:t>
            </a:r>
          </a:p>
        </p:txBody>
      </p:sp>
      <p:sp>
        <p:nvSpPr>
          <p:cNvPr id="4" name="QuadreDeText 3">
            <a:extLst>
              <a:ext uri="{FF2B5EF4-FFF2-40B4-BE49-F238E27FC236}">
                <a16:creationId xmlns:a16="http://schemas.microsoft.com/office/drawing/2014/main" id="{0B4FBD30-A867-FE76-826D-47790383B5DE}"/>
              </a:ext>
            </a:extLst>
          </p:cNvPr>
          <p:cNvSpPr txBox="1"/>
          <p:nvPr/>
        </p:nvSpPr>
        <p:spPr>
          <a:xfrm>
            <a:off x="2021774" y="4298539"/>
            <a:ext cx="2689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Enginyeria de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bioprocés</a:t>
            </a:r>
            <a:endParaRPr lang="ca-ES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0" name="QuadreDeText 9">
            <a:extLst>
              <a:ext uri="{FF2B5EF4-FFF2-40B4-BE49-F238E27FC236}">
                <a16:creationId xmlns:a16="http://schemas.microsoft.com/office/drawing/2014/main" id="{22A2F217-F122-5627-AF15-A10127662A3E}"/>
              </a:ext>
            </a:extLst>
          </p:cNvPr>
          <p:cNvSpPr txBox="1"/>
          <p:nvPr/>
        </p:nvSpPr>
        <p:spPr>
          <a:xfrm>
            <a:off x="2998519" y="5853641"/>
            <a:ext cx="1713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Bioinformàtica</a:t>
            </a:r>
          </a:p>
        </p:txBody>
      </p:sp>
      <p:sp>
        <p:nvSpPr>
          <p:cNvPr id="11" name="QuadreDeText 10">
            <a:extLst>
              <a:ext uri="{FF2B5EF4-FFF2-40B4-BE49-F238E27FC236}">
                <a16:creationId xmlns:a16="http://schemas.microsoft.com/office/drawing/2014/main" id="{49969866-7504-F7EB-F123-72D35B09FA91}"/>
              </a:ext>
            </a:extLst>
          </p:cNvPr>
          <p:cNvSpPr txBox="1"/>
          <p:nvPr/>
        </p:nvSpPr>
        <p:spPr>
          <a:xfrm>
            <a:off x="7742712" y="4930311"/>
            <a:ext cx="25225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Quines són les bases genètiques del llenguatge?</a:t>
            </a:r>
          </a:p>
        </p:txBody>
      </p:sp>
      <p:pic>
        <p:nvPicPr>
          <p:cNvPr id="12" name="Imatge 11">
            <a:extLst>
              <a:ext uri="{FF2B5EF4-FFF2-40B4-BE49-F238E27FC236}">
                <a16:creationId xmlns:a16="http://schemas.microsoft.com/office/drawing/2014/main" id="{659D8604-D911-49C1-A09C-0CF1AA50C6E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453" r="2439" b="2943"/>
          <a:stretch/>
        </p:blipFill>
        <p:spPr>
          <a:xfrm>
            <a:off x="460730" y="3211080"/>
            <a:ext cx="1635693" cy="1865323"/>
          </a:xfrm>
          <a:prstGeom prst="rect">
            <a:avLst/>
          </a:prstGeom>
        </p:spPr>
      </p:pic>
      <p:sp>
        <p:nvSpPr>
          <p:cNvPr id="13" name="QuadreDeText 12">
            <a:extLst>
              <a:ext uri="{FF2B5EF4-FFF2-40B4-BE49-F238E27FC236}">
                <a16:creationId xmlns:a16="http://schemas.microsoft.com/office/drawing/2014/main" id="{48AF1612-F48B-F68B-ABE0-0A1AAE091D19}"/>
              </a:ext>
            </a:extLst>
          </p:cNvPr>
          <p:cNvSpPr txBox="1"/>
          <p:nvPr/>
        </p:nvSpPr>
        <p:spPr>
          <a:xfrm>
            <a:off x="9330542" y="2414033"/>
            <a:ext cx="17130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llenguatge</a:t>
            </a:r>
          </a:p>
        </p:txBody>
      </p:sp>
      <p:sp>
        <p:nvSpPr>
          <p:cNvPr id="16" name="Fletxa: corbada a l'esquerra 15">
            <a:extLst>
              <a:ext uri="{FF2B5EF4-FFF2-40B4-BE49-F238E27FC236}">
                <a16:creationId xmlns:a16="http://schemas.microsoft.com/office/drawing/2014/main" id="{0831D5AB-E98F-885C-21C7-063E28CEC985}"/>
              </a:ext>
            </a:extLst>
          </p:cNvPr>
          <p:cNvSpPr/>
          <p:nvPr/>
        </p:nvSpPr>
        <p:spPr>
          <a:xfrm>
            <a:off x="4999512" y="2820390"/>
            <a:ext cx="445324" cy="101534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solidFill>
                <a:schemeClr val="tx1"/>
              </a:solidFill>
            </a:endParaRPr>
          </a:p>
        </p:txBody>
      </p:sp>
      <p:sp>
        <p:nvSpPr>
          <p:cNvPr id="18" name="Fletxa: corbada a l'esquerra 17">
            <a:extLst>
              <a:ext uri="{FF2B5EF4-FFF2-40B4-BE49-F238E27FC236}">
                <a16:creationId xmlns:a16="http://schemas.microsoft.com/office/drawing/2014/main" id="{EBAC854C-AA6E-C1F2-B13F-D25802328BD7}"/>
              </a:ext>
            </a:extLst>
          </p:cNvPr>
          <p:cNvSpPr/>
          <p:nvPr/>
        </p:nvSpPr>
        <p:spPr>
          <a:xfrm flipH="1">
            <a:off x="2459182" y="4811279"/>
            <a:ext cx="445324" cy="101534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solidFill>
                <a:schemeClr val="tx1"/>
              </a:solidFill>
            </a:endParaRPr>
          </a:p>
        </p:txBody>
      </p:sp>
      <p:sp>
        <p:nvSpPr>
          <p:cNvPr id="20" name="Fletxa: corbada a l'esquerra 19">
            <a:extLst>
              <a:ext uri="{FF2B5EF4-FFF2-40B4-BE49-F238E27FC236}">
                <a16:creationId xmlns:a16="http://schemas.microsoft.com/office/drawing/2014/main" id="{9DAF1DD7-952B-107A-6449-BB9BD76544A5}"/>
              </a:ext>
            </a:extLst>
          </p:cNvPr>
          <p:cNvSpPr/>
          <p:nvPr/>
        </p:nvSpPr>
        <p:spPr>
          <a:xfrm rot="16200000" flipH="1">
            <a:off x="7365178" y="5887790"/>
            <a:ext cx="445324" cy="101534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solidFill>
                <a:schemeClr val="tx1"/>
              </a:solidFill>
            </a:endParaRPr>
          </a:p>
        </p:txBody>
      </p:sp>
      <p:sp>
        <p:nvSpPr>
          <p:cNvPr id="22" name="Fletxa: corbada a l'esquerra 21">
            <a:extLst>
              <a:ext uri="{FF2B5EF4-FFF2-40B4-BE49-F238E27FC236}">
                <a16:creationId xmlns:a16="http://schemas.microsoft.com/office/drawing/2014/main" id="{A3EAB952-6691-0B47-A187-25D984896FB7}"/>
              </a:ext>
            </a:extLst>
          </p:cNvPr>
          <p:cNvSpPr/>
          <p:nvPr/>
        </p:nvSpPr>
        <p:spPr>
          <a:xfrm flipV="1">
            <a:off x="11350831" y="3211080"/>
            <a:ext cx="445324" cy="101534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>
              <a:solidFill>
                <a:schemeClr val="tx1"/>
              </a:solidFill>
            </a:endParaRPr>
          </a:p>
        </p:txBody>
      </p:sp>
      <p:grpSp>
        <p:nvGrpSpPr>
          <p:cNvPr id="24" name="Agrupa 23">
            <a:extLst>
              <a:ext uri="{FF2B5EF4-FFF2-40B4-BE49-F238E27FC236}">
                <a16:creationId xmlns:a16="http://schemas.microsoft.com/office/drawing/2014/main" id="{85756204-C774-3422-4C9C-9917F535A0B4}"/>
              </a:ext>
            </a:extLst>
          </p:cNvPr>
          <p:cNvGrpSpPr/>
          <p:nvPr/>
        </p:nvGrpSpPr>
        <p:grpSpPr>
          <a:xfrm>
            <a:off x="7914410" y="1767923"/>
            <a:ext cx="1319068" cy="1923808"/>
            <a:chOff x="7914410" y="1767923"/>
            <a:chExt cx="1319068" cy="1923808"/>
          </a:xfrm>
        </p:grpSpPr>
        <p:pic>
          <p:nvPicPr>
            <p:cNvPr id="21" name="Imatge 20">
              <a:extLst>
                <a:ext uri="{FF2B5EF4-FFF2-40B4-BE49-F238E27FC236}">
                  <a16:creationId xmlns:a16="http://schemas.microsoft.com/office/drawing/2014/main" id="{BF707726-2DEE-0DE2-E06D-5F7993A6F9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1469" r="31088"/>
            <a:stretch/>
          </p:blipFill>
          <p:spPr>
            <a:xfrm>
              <a:off x="7914410" y="1767923"/>
              <a:ext cx="1319068" cy="1923808"/>
            </a:xfrm>
            <a:prstGeom prst="rect">
              <a:avLst/>
            </a:prstGeom>
          </p:spPr>
        </p:pic>
        <p:sp>
          <p:nvSpPr>
            <p:cNvPr id="23" name="QuadreDeText 22">
              <a:extLst>
                <a:ext uri="{FF2B5EF4-FFF2-40B4-BE49-F238E27FC236}">
                  <a16:creationId xmlns:a16="http://schemas.microsoft.com/office/drawing/2014/main" id="{FA53CD62-F279-0ADD-A7E6-DDBE4C416798}"/>
                </a:ext>
              </a:extLst>
            </p:cNvPr>
            <p:cNvSpPr txBox="1"/>
            <p:nvPr/>
          </p:nvSpPr>
          <p:spPr>
            <a:xfrm>
              <a:off x="8044249" y="2006450"/>
              <a:ext cx="51328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a-ES" sz="1100" dirty="0">
                  <a:latin typeface="Noto Sans Light" panose="020B0402040504020204" pitchFamily="34" charset="0"/>
                  <a:ea typeface="Noto Sans Light" panose="020B0402040504020204" pitchFamily="34" charset="0"/>
                  <a:cs typeface="Noto Sans Light" panose="020B0402040504020204" pitchFamily="34" charset="0"/>
                </a:rPr>
                <a:t>BERT</a:t>
              </a:r>
            </a:p>
          </p:txBody>
        </p:sp>
      </p:grp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/>
              <a:t>Introducció personal</a:t>
            </a:r>
          </a:p>
        </p:txBody>
      </p:sp>
      <p:sp>
        <p:nvSpPr>
          <p:cNvPr id="26" name="Contenidor de número de diapositiva 25">
            <a:extLst>
              <a:ext uri="{FF2B5EF4-FFF2-40B4-BE49-F238E27FC236}">
                <a16:creationId xmlns:a16="http://schemas.microsoft.com/office/drawing/2014/main" id="{A2D04E0E-2B60-98D8-2989-2B9347034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2</a:t>
            </a:fld>
            <a:endParaRPr lang="ca-ES"/>
          </a:p>
        </p:txBody>
      </p:sp>
      <p:sp>
        <p:nvSpPr>
          <p:cNvPr id="27" name="QuadreDeText 26">
            <a:extLst>
              <a:ext uri="{FF2B5EF4-FFF2-40B4-BE49-F238E27FC236}">
                <a16:creationId xmlns:a16="http://schemas.microsoft.com/office/drawing/2014/main" id="{6EC9F496-62E4-D09A-8F58-EA0D1514FDC7}"/>
              </a:ext>
            </a:extLst>
          </p:cNvPr>
          <p:cNvSpPr txBox="1"/>
          <p:nvPr/>
        </p:nvSpPr>
        <p:spPr>
          <a:xfrm>
            <a:off x="9544819" y="1321868"/>
            <a:ext cx="775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b="1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148587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0" grpId="0"/>
      <p:bldP spid="11" grpId="0"/>
      <p:bldP spid="13" grpId="0"/>
      <p:bldP spid="16" grpId="0" animBg="1"/>
      <p:bldP spid="18" grpId="0" animBg="1"/>
      <p:bldP spid="20" grpId="0" animBg="1"/>
      <p:bldP spid="22" grpId="0" animBg="1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Què ens podem esperar?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Mirant endavant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20</a:t>
            </a:fld>
            <a:endParaRPr lang="ca-ES"/>
          </a:p>
        </p:txBody>
      </p:sp>
      <p:sp>
        <p:nvSpPr>
          <p:cNvPr id="3" name="QuadreDeText 2">
            <a:extLst>
              <a:ext uri="{FF2B5EF4-FFF2-40B4-BE49-F238E27FC236}">
                <a16:creationId xmlns:a16="http://schemas.microsoft.com/office/drawing/2014/main" id="{4AB450BC-0E44-CA4D-6B9B-6FA0B8BF9480}"/>
              </a:ext>
            </a:extLst>
          </p:cNvPr>
          <p:cNvSpPr txBox="1"/>
          <p:nvPr/>
        </p:nvSpPr>
        <p:spPr>
          <a:xfrm>
            <a:off x="722415" y="1987409"/>
            <a:ext cx="4990322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Passar dels grans conceptes i les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demos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excitants a l’aplicació pràctica no és trivial.</a:t>
            </a:r>
          </a:p>
        </p:txBody>
      </p:sp>
      <p:pic>
        <p:nvPicPr>
          <p:cNvPr id="4" name="Imatge 3">
            <a:extLst>
              <a:ext uri="{FF2B5EF4-FFF2-40B4-BE49-F238E27FC236}">
                <a16:creationId xmlns:a16="http://schemas.microsoft.com/office/drawing/2014/main" id="{5743A43F-D786-B38C-CA37-5FB39E848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926717" y="449847"/>
            <a:ext cx="1055483" cy="1055483"/>
          </a:xfrm>
          <a:prstGeom prst="ellipse">
            <a:avLst/>
          </a:prstGeom>
        </p:spPr>
      </p:pic>
      <p:sp>
        <p:nvSpPr>
          <p:cNvPr id="7" name="QuadreDeText 6">
            <a:extLst>
              <a:ext uri="{FF2B5EF4-FFF2-40B4-BE49-F238E27FC236}">
                <a16:creationId xmlns:a16="http://schemas.microsoft.com/office/drawing/2014/main" id="{4B62429F-454C-AFC9-B7B5-3015F9188BFA}"/>
              </a:ext>
            </a:extLst>
          </p:cNvPr>
          <p:cNvSpPr txBox="1"/>
          <p:nvPr/>
        </p:nvSpPr>
        <p:spPr>
          <a:xfrm>
            <a:off x="6473220" y="1987409"/>
            <a:ext cx="5495459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Hi haurà molta necessitat de consultoria per treure valor de l’aplicació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d’LLMs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.</a:t>
            </a:r>
          </a:p>
        </p:txBody>
      </p:sp>
      <p:sp>
        <p:nvSpPr>
          <p:cNvPr id="10" name="QuadreDeText 9">
            <a:extLst>
              <a:ext uri="{FF2B5EF4-FFF2-40B4-BE49-F238E27FC236}">
                <a16:creationId xmlns:a16="http://schemas.microsoft.com/office/drawing/2014/main" id="{2D1CAC32-CCEB-E798-C996-2A69D98EFBE3}"/>
              </a:ext>
            </a:extLst>
          </p:cNvPr>
          <p:cNvSpPr txBox="1"/>
          <p:nvPr/>
        </p:nvSpPr>
        <p:spPr>
          <a:xfrm>
            <a:off x="722415" y="3044792"/>
            <a:ext cx="4990322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es van diversificant i es van introduint en molts àmbits.</a:t>
            </a:r>
          </a:p>
        </p:txBody>
      </p:sp>
      <p:sp>
        <p:nvSpPr>
          <p:cNvPr id="11" name="QuadreDeText 10">
            <a:extLst>
              <a:ext uri="{FF2B5EF4-FFF2-40B4-BE49-F238E27FC236}">
                <a16:creationId xmlns:a16="http://schemas.microsoft.com/office/drawing/2014/main" id="{6113F87D-9181-D892-A200-A3A614B85D18}"/>
              </a:ext>
            </a:extLst>
          </p:cNvPr>
          <p:cNvSpPr txBox="1"/>
          <p:nvPr/>
        </p:nvSpPr>
        <p:spPr>
          <a:xfrm>
            <a:off x="6473220" y="3044791"/>
            <a:ext cx="5432086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 mida que es vagin implantant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anirà apareixent la necessitat d’orquestració.</a:t>
            </a:r>
          </a:p>
        </p:txBody>
      </p:sp>
      <p:cxnSp>
        <p:nvCxnSpPr>
          <p:cNvPr id="14" name="Connector de fletxa recta 13">
            <a:extLst>
              <a:ext uri="{FF2B5EF4-FFF2-40B4-BE49-F238E27FC236}">
                <a16:creationId xmlns:a16="http://schemas.microsoft.com/office/drawing/2014/main" id="{1A69D9CF-B7EE-3DCD-3A6B-AA387FD95B1B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5712737" y="2426953"/>
            <a:ext cx="7604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de fletxa recta 15">
            <a:extLst>
              <a:ext uri="{FF2B5EF4-FFF2-40B4-BE49-F238E27FC236}">
                <a16:creationId xmlns:a16="http://schemas.microsoft.com/office/drawing/2014/main" id="{D253950A-2914-0C41-3AD3-CE0A80AAF2ED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5712737" y="3484335"/>
            <a:ext cx="7604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tge 11">
            <a:extLst>
              <a:ext uri="{FF2B5EF4-FFF2-40B4-BE49-F238E27FC236}">
                <a16:creationId xmlns:a16="http://schemas.microsoft.com/office/drawing/2014/main" id="{E06FB8DA-A3EC-2C95-BEDA-EC8724E43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208" y="4206177"/>
            <a:ext cx="4555583" cy="2254135"/>
          </a:xfrm>
          <a:prstGeom prst="rect">
            <a:avLst/>
          </a:prstGeom>
        </p:spPr>
      </p:pic>
      <p:sp>
        <p:nvSpPr>
          <p:cNvPr id="15" name="QuadreDeText 14">
            <a:extLst>
              <a:ext uri="{FF2B5EF4-FFF2-40B4-BE49-F238E27FC236}">
                <a16:creationId xmlns:a16="http://schemas.microsoft.com/office/drawing/2014/main" id="{307D29F1-417A-3B5C-78F9-B1E822E3477D}"/>
              </a:ext>
            </a:extLst>
          </p:cNvPr>
          <p:cNvSpPr txBox="1"/>
          <p:nvPr/>
        </p:nvSpPr>
        <p:spPr>
          <a:xfrm>
            <a:off x="8482884" y="5148578"/>
            <a:ext cx="2510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https://gen-e-tics.cat/</a:t>
            </a:r>
          </a:p>
        </p:txBody>
      </p:sp>
    </p:spTree>
    <p:extLst>
      <p:ext uri="{BB962C8B-B14F-4D97-AF65-F5344CB8AC3E}">
        <p14:creationId xmlns:p14="http://schemas.microsoft.com/office/powerpoint/2010/main" val="167440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0" grpId="0"/>
      <p:bldP spid="11" grpId="0"/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Anem per acabar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Conclusions i reflexions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21</a:t>
            </a:fld>
            <a:endParaRPr lang="ca-ES"/>
          </a:p>
        </p:txBody>
      </p:sp>
      <p:sp>
        <p:nvSpPr>
          <p:cNvPr id="3" name="QuadreDeText 2">
            <a:extLst>
              <a:ext uri="{FF2B5EF4-FFF2-40B4-BE49-F238E27FC236}">
                <a16:creationId xmlns:a16="http://schemas.microsoft.com/office/drawing/2014/main" id="{4AB450BC-0E44-CA4D-6B9B-6FA0B8BF9480}"/>
              </a:ext>
            </a:extLst>
          </p:cNvPr>
          <p:cNvSpPr txBox="1"/>
          <p:nvPr/>
        </p:nvSpPr>
        <p:spPr>
          <a:xfrm>
            <a:off x="2907059" y="2158460"/>
            <a:ext cx="6927054" cy="254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Per fer ciència de dades calen dades, la digitalització és un prerequisit.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ja són una </a:t>
            </a:r>
            <a:r>
              <a:rPr lang="ca-ES" i="1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commodity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, només cal integrar-les en els nostres processos.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 dimoni és en els detalls, els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LLMs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no són varetes màgiques, cal treballar molt les dades per tenir bons resultats.</a:t>
            </a:r>
          </a:p>
        </p:txBody>
      </p:sp>
      <p:pic>
        <p:nvPicPr>
          <p:cNvPr id="4" name="Imatge 3">
            <a:extLst>
              <a:ext uri="{FF2B5EF4-FFF2-40B4-BE49-F238E27FC236}">
                <a16:creationId xmlns:a16="http://schemas.microsoft.com/office/drawing/2014/main" id="{E7E5FE77-1E9F-FF27-858F-51FBBBCCD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608" y="5253486"/>
            <a:ext cx="2433741" cy="745945"/>
          </a:xfrm>
          <a:prstGeom prst="rect">
            <a:avLst/>
          </a:prstGeom>
        </p:spPr>
      </p:pic>
      <p:sp>
        <p:nvSpPr>
          <p:cNvPr id="7" name="QuadreDeText 6">
            <a:extLst>
              <a:ext uri="{FF2B5EF4-FFF2-40B4-BE49-F238E27FC236}">
                <a16:creationId xmlns:a16="http://schemas.microsoft.com/office/drawing/2014/main" id="{18A2AE49-13E9-5B2D-5DEE-5BC59BC7004F}"/>
              </a:ext>
            </a:extLst>
          </p:cNvPr>
          <p:cNvSpPr txBox="1"/>
          <p:nvPr/>
        </p:nvSpPr>
        <p:spPr>
          <a:xfrm>
            <a:off x="4964608" y="5966049"/>
            <a:ext cx="243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https://gen-e-tics.cat/</a:t>
            </a:r>
          </a:p>
        </p:txBody>
      </p:sp>
    </p:spTree>
    <p:extLst>
      <p:ext uri="{BB962C8B-B14F-4D97-AF65-F5344CB8AC3E}">
        <p14:creationId xmlns:p14="http://schemas.microsoft.com/office/powerpoint/2010/main" val="267633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Anem per acabar</a:t>
            </a: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Conclusions i reflexions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22</a:t>
            </a:fld>
            <a:endParaRPr lang="ca-ES"/>
          </a:p>
        </p:txBody>
      </p:sp>
      <p:sp>
        <p:nvSpPr>
          <p:cNvPr id="3" name="QuadreDeText 2">
            <a:extLst>
              <a:ext uri="{FF2B5EF4-FFF2-40B4-BE49-F238E27FC236}">
                <a16:creationId xmlns:a16="http://schemas.microsoft.com/office/drawing/2014/main" id="{4AB450BC-0E44-CA4D-6B9B-6FA0B8BF9480}"/>
              </a:ext>
            </a:extLst>
          </p:cNvPr>
          <p:cNvSpPr txBox="1"/>
          <p:nvPr/>
        </p:nvSpPr>
        <p:spPr>
          <a:xfrm>
            <a:off x="2005791" y="2738842"/>
            <a:ext cx="8180415" cy="87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La competència és ferotge i una de les batalles més importants es juga en el camp de la comunicació, mantingueu la sang freda i els peus a terra.</a:t>
            </a:r>
          </a:p>
        </p:txBody>
      </p:sp>
      <p:pic>
        <p:nvPicPr>
          <p:cNvPr id="7" name="Imatge 6">
            <a:extLst>
              <a:ext uri="{FF2B5EF4-FFF2-40B4-BE49-F238E27FC236}">
                <a16:creationId xmlns:a16="http://schemas.microsoft.com/office/drawing/2014/main" id="{2E5A3753-2FA9-BF91-AD50-76466A302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608" y="5253486"/>
            <a:ext cx="2433741" cy="745945"/>
          </a:xfrm>
          <a:prstGeom prst="rect">
            <a:avLst/>
          </a:prstGeom>
        </p:spPr>
      </p:pic>
      <p:sp>
        <p:nvSpPr>
          <p:cNvPr id="8" name="QuadreDeText 7">
            <a:extLst>
              <a:ext uri="{FF2B5EF4-FFF2-40B4-BE49-F238E27FC236}">
                <a16:creationId xmlns:a16="http://schemas.microsoft.com/office/drawing/2014/main" id="{137F9618-F350-92BC-AA95-9D2A50B72731}"/>
              </a:ext>
            </a:extLst>
          </p:cNvPr>
          <p:cNvSpPr txBox="1"/>
          <p:nvPr/>
        </p:nvSpPr>
        <p:spPr>
          <a:xfrm>
            <a:off x="4964608" y="5966049"/>
            <a:ext cx="243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https://gen-e-tics.cat/</a:t>
            </a:r>
          </a:p>
        </p:txBody>
      </p:sp>
    </p:spTree>
    <p:extLst>
      <p:ext uri="{BB962C8B-B14F-4D97-AF65-F5344CB8AC3E}">
        <p14:creationId xmlns:p14="http://schemas.microsoft.com/office/powerpoint/2010/main" val="110628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Eclecticisme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,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però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de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nivell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Una mica de retrospectiva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3</a:t>
            </a:fld>
            <a:endParaRPr lang="ca-ES"/>
          </a:p>
        </p:txBody>
      </p:sp>
      <p:pic>
        <p:nvPicPr>
          <p:cNvPr id="8" name="Imatge 7">
            <a:extLst>
              <a:ext uri="{FF2B5EF4-FFF2-40B4-BE49-F238E27FC236}">
                <a16:creationId xmlns:a16="http://schemas.microsoft.com/office/drawing/2014/main" id="{EC7E6975-6EF3-6AFC-8312-CEB637932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48" t="12230" r="23652" b="67620"/>
          <a:stretch/>
        </p:blipFill>
        <p:spPr>
          <a:xfrm>
            <a:off x="1175657" y="1933646"/>
            <a:ext cx="6234354" cy="2990707"/>
          </a:xfrm>
          <a:prstGeom prst="rect">
            <a:avLst/>
          </a:prstGeom>
        </p:spPr>
      </p:pic>
      <p:pic>
        <p:nvPicPr>
          <p:cNvPr id="9" name="Imatge 8">
            <a:extLst>
              <a:ext uri="{FF2B5EF4-FFF2-40B4-BE49-F238E27FC236}">
                <a16:creationId xmlns:a16="http://schemas.microsoft.com/office/drawing/2014/main" id="{E4A316F1-4093-9D45-88DB-D794B5319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140" y="1905573"/>
            <a:ext cx="3018780" cy="3018780"/>
          </a:xfrm>
          <a:prstGeom prst="rect">
            <a:avLst/>
          </a:prstGeom>
        </p:spPr>
      </p:pic>
      <p:sp>
        <p:nvSpPr>
          <p:cNvPr id="17" name="QuadreDeText 16">
            <a:extLst>
              <a:ext uri="{FF2B5EF4-FFF2-40B4-BE49-F238E27FC236}">
                <a16:creationId xmlns:a16="http://schemas.microsoft.com/office/drawing/2014/main" id="{3B76B7C0-7CFF-6148-A42E-B4B3928DFE7F}"/>
              </a:ext>
            </a:extLst>
          </p:cNvPr>
          <p:cNvSpPr txBox="1"/>
          <p:nvPr/>
        </p:nvSpPr>
        <p:spPr>
          <a:xfrm>
            <a:off x="3382593" y="143197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1943</a:t>
            </a:r>
          </a:p>
        </p:txBody>
      </p:sp>
      <p:sp>
        <p:nvSpPr>
          <p:cNvPr id="19" name="Rectangle: cantonades arrodonides 18">
            <a:extLst>
              <a:ext uri="{FF2B5EF4-FFF2-40B4-BE49-F238E27FC236}">
                <a16:creationId xmlns:a16="http://schemas.microsoft.com/office/drawing/2014/main" id="{AD3E5D91-AD07-33EC-6322-1B48C004AD56}"/>
              </a:ext>
            </a:extLst>
          </p:cNvPr>
          <p:cNvSpPr/>
          <p:nvPr/>
        </p:nvSpPr>
        <p:spPr>
          <a:xfrm>
            <a:off x="2399441" y="2275688"/>
            <a:ext cx="488138" cy="247507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cxnSp>
        <p:nvCxnSpPr>
          <p:cNvPr id="27" name="Connector: angular 26">
            <a:extLst>
              <a:ext uri="{FF2B5EF4-FFF2-40B4-BE49-F238E27FC236}">
                <a16:creationId xmlns:a16="http://schemas.microsoft.com/office/drawing/2014/main" id="{5AC77160-FD29-3A66-D496-1FCA50382540}"/>
              </a:ext>
            </a:extLst>
          </p:cNvPr>
          <p:cNvCxnSpPr>
            <a:cxnSpLocks/>
            <a:stCxn id="19" idx="3"/>
            <a:endCxn id="17" idx="1"/>
          </p:cNvCxnSpPr>
          <p:nvPr/>
        </p:nvCxnSpPr>
        <p:spPr>
          <a:xfrm flipV="1">
            <a:off x="2887579" y="1616643"/>
            <a:ext cx="495014" cy="78279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cantonades arrodonides 28">
            <a:extLst>
              <a:ext uri="{FF2B5EF4-FFF2-40B4-BE49-F238E27FC236}">
                <a16:creationId xmlns:a16="http://schemas.microsoft.com/office/drawing/2014/main" id="{A2D23BC2-FE73-EFE2-2F09-AD6216942E1F}"/>
              </a:ext>
            </a:extLst>
          </p:cNvPr>
          <p:cNvSpPr/>
          <p:nvPr/>
        </p:nvSpPr>
        <p:spPr>
          <a:xfrm>
            <a:off x="3431864" y="4030006"/>
            <a:ext cx="2968935" cy="280737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30" name="QuadreDeText 29">
            <a:extLst>
              <a:ext uri="{FF2B5EF4-FFF2-40B4-BE49-F238E27FC236}">
                <a16:creationId xmlns:a16="http://schemas.microsoft.com/office/drawing/2014/main" id="{DC4E91F8-CD9C-A023-008F-492EA0AB7CD0}"/>
              </a:ext>
            </a:extLst>
          </p:cNvPr>
          <p:cNvSpPr txBox="1"/>
          <p:nvPr/>
        </p:nvSpPr>
        <p:spPr>
          <a:xfrm>
            <a:off x="1027825" y="5266395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McCulloch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&amp;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Pitts</a:t>
            </a:r>
            <a:endParaRPr lang="ca-ES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cxnSp>
        <p:nvCxnSpPr>
          <p:cNvPr id="32" name="Connector: angular 31">
            <a:extLst>
              <a:ext uri="{FF2B5EF4-FFF2-40B4-BE49-F238E27FC236}">
                <a16:creationId xmlns:a16="http://schemas.microsoft.com/office/drawing/2014/main" id="{E9D00238-354A-D21D-7335-A9A3A6AECA65}"/>
              </a:ext>
            </a:extLst>
          </p:cNvPr>
          <p:cNvCxnSpPr>
            <a:stCxn id="29" idx="1"/>
            <a:endCxn id="30" idx="3"/>
          </p:cNvCxnSpPr>
          <p:nvPr/>
        </p:nvCxnSpPr>
        <p:spPr>
          <a:xfrm rot="10800000" flipV="1">
            <a:off x="3041518" y="4170375"/>
            <a:ext cx="390346" cy="128068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QuadreDeText 32">
            <a:extLst>
              <a:ext uri="{FF2B5EF4-FFF2-40B4-BE49-F238E27FC236}">
                <a16:creationId xmlns:a16="http://schemas.microsoft.com/office/drawing/2014/main" id="{9FC58843-AA54-A780-6704-12C59590CBB6}"/>
              </a:ext>
            </a:extLst>
          </p:cNvPr>
          <p:cNvSpPr txBox="1"/>
          <p:nvPr/>
        </p:nvSpPr>
        <p:spPr>
          <a:xfrm>
            <a:off x="4359850" y="5266395"/>
            <a:ext cx="648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Logical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Calculus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of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the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Ideas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Immanent in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Nervous</a:t>
            </a:r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r>
              <a:rPr lang="ca-ES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Activity</a:t>
            </a:r>
            <a:endParaRPr lang="ca-ES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34" name="Rectangle: cantonades arrodonides 33">
            <a:extLst>
              <a:ext uri="{FF2B5EF4-FFF2-40B4-BE49-F238E27FC236}">
                <a16:creationId xmlns:a16="http://schemas.microsoft.com/office/drawing/2014/main" id="{E49B2CA0-EC80-B09B-605D-5953C8AC82C8}"/>
              </a:ext>
            </a:extLst>
          </p:cNvPr>
          <p:cNvSpPr/>
          <p:nvPr/>
        </p:nvSpPr>
        <p:spPr>
          <a:xfrm>
            <a:off x="2085473" y="3459652"/>
            <a:ext cx="4597210" cy="495540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cxnSp>
        <p:nvCxnSpPr>
          <p:cNvPr id="36" name="Connector: angular 35">
            <a:extLst>
              <a:ext uri="{FF2B5EF4-FFF2-40B4-BE49-F238E27FC236}">
                <a16:creationId xmlns:a16="http://schemas.microsoft.com/office/drawing/2014/main" id="{EC688F35-E823-313C-EFFA-7C9EA1E92161}"/>
              </a:ext>
            </a:extLst>
          </p:cNvPr>
          <p:cNvCxnSpPr>
            <a:cxnSpLocks/>
            <a:stCxn id="34" idx="3"/>
            <a:endCxn id="33" idx="0"/>
          </p:cNvCxnSpPr>
          <p:nvPr/>
        </p:nvCxnSpPr>
        <p:spPr>
          <a:xfrm>
            <a:off x="6682683" y="3707422"/>
            <a:ext cx="918600" cy="155897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448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9" grpId="0" animBg="1"/>
      <p:bldP spid="30" grpId="0"/>
      <p:bldP spid="33" grpId="0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Google, si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google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Una mica de retrospectiva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4</a:t>
            </a:fld>
            <a:endParaRPr lang="ca-ES"/>
          </a:p>
        </p:txBody>
      </p:sp>
      <p:grpSp>
        <p:nvGrpSpPr>
          <p:cNvPr id="14" name="Agrupa 13">
            <a:extLst>
              <a:ext uri="{FF2B5EF4-FFF2-40B4-BE49-F238E27FC236}">
                <a16:creationId xmlns:a16="http://schemas.microsoft.com/office/drawing/2014/main" id="{6D45338B-89A7-3C8E-BA5C-27EF74FCE1B7}"/>
              </a:ext>
            </a:extLst>
          </p:cNvPr>
          <p:cNvGrpSpPr/>
          <p:nvPr/>
        </p:nvGrpSpPr>
        <p:grpSpPr>
          <a:xfrm>
            <a:off x="334852" y="3429000"/>
            <a:ext cx="11522293" cy="1258090"/>
            <a:chOff x="410218" y="2420067"/>
            <a:chExt cx="11522293" cy="12580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F74951C-BC37-B1B9-BA25-E0EFC0B5D136}"/>
                </a:ext>
              </a:extLst>
            </p:cNvPr>
            <p:cNvSpPr/>
            <p:nvPr/>
          </p:nvSpPr>
          <p:spPr>
            <a:xfrm>
              <a:off x="410218" y="2667572"/>
              <a:ext cx="11520000" cy="896452"/>
            </a:xfrm>
            <a:prstGeom prst="rect">
              <a:avLst/>
            </a:prstGeom>
            <a:gradFill flip="none" rotWithShape="1">
              <a:gsLst>
                <a:gs pos="0">
                  <a:srgbClr val="FF1F1F"/>
                </a:gs>
                <a:gs pos="50000">
                  <a:schemeClr val="accent4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cxnSp>
          <p:nvCxnSpPr>
            <p:cNvPr id="7" name="Connector recte 6">
              <a:extLst>
                <a:ext uri="{FF2B5EF4-FFF2-40B4-BE49-F238E27FC236}">
                  <a16:creationId xmlns:a16="http://schemas.microsoft.com/office/drawing/2014/main" id="{5A553627-6536-6EA6-44B7-6D15A49DA129}"/>
                </a:ext>
              </a:extLst>
            </p:cNvPr>
            <p:cNvCxnSpPr/>
            <p:nvPr/>
          </p:nvCxnSpPr>
          <p:spPr>
            <a:xfrm>
              <a:off x="412511" y="2633195"/>
              <a:ext cx="11520000" cy="0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BECAB39-FAC5-D3CB-37F9-25233AA6FD09}"/>
                </a:ext>
              </a:extLst>
            </p:cNvPr>
            <p:cNvSpPr/>
            <p:nvPr/>
          </p:nvSpPr>
          <p:spPr>
            <a:xfrm>
              <a:off x="410218" y="2420067"/>
              <a:ext cx="11520000" cy="178752"/>
            </a:xfrm>
            <a:prstGeom prst="rect">
              <a:avLst/>
            </a:prstGeom>
            <a:solidFill>
              <a:srgbClr val="EADCD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cxnSp>
          <p:nvCxnSpPr>
            <p:cNvPr id="11" name="Connector recte 10">
              <a:extLst>
                <a:ext uri="{FF2B5EF4-FFF2-40B4-BE49-F238E27FC236}">
                  <a16:creationId xmlns:a16="http://schemas.microsoft.com/office/drawing/2014/main" id="{15D91FF9-AC93-772F-1D85-0F4D05E52BC1}"/>
                </a:ext>
              </a:extLst>
            </p:cNvPr>
            <p:cNvCxnSpPr/>
            <p:nvPr/>
          </p:nvCxnSpPr>
          <p:spPr>
            <a:xfrm>
              <a:off x="410218" y="2420067"/>
              <a:ext cx="11520000" cy="0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DB29BE3-7055-409E-9B90-60DF7F77D5E4}"/>
                </a:ext>
              </a:extLst>
            </p:cNvPr>
            <p:cNvSpPr/>
            <p:nvPr/>
          </p:nvSpPr>
          <p:spPr>
            <a:xfrm>
              <a:off x="410218" y="3570157"/>
              <a:ext cx="11520000" cy="108000"/>
            </a:xfrm>
            <a:prstGeom prst="rect">
              <a:avLst/>
            </a:prstGeom>
            <a:solidFill>
              <a:srgbClr val="EBDED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pic>
          <p:nvPicPr>
            <p:cNvPr id="13" name="Imatge 12">
              <a:extLst>
                <a:ext uri="{FF2B5EF4-FFF2-40B4-BE49-F238E27FC236}">
                  <a16:creationId xmlns:a16="http://schemas.microsoft.com/office/drawing/2014/main" id="{FCEDE6BE-6E4B-A7DA-F3E0-E57E6E9BB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35000"/>
            </a:blip>
            <a:srcRect t="77778" b="14329"/>
            <a:stretch/>
          </p:blipFill>
          <p:spPr>
            <a:xfrm>
              <a:off x="410218" y="2659959"/>
              <a:ext cx="11520000" cy="909254"/>
            </a:xfrm>
            <a:prstGeom prst="rect">
              <a:avLst/>
            </a:prstGeom>
          </p:spPr>
        </p:pic>
      </p:grpSp>
      <p:grpSp>
        <p:nvGrpSpPr>
          <p:cNvPr id="94" name="Agrupa 93">
            <a:extLst>
              <a:ext uri="{FF2B5EF4-FFF2-40B4-BE49-F238E27FC236}">
                <a16:creationId xmlns:a16="http://schemas.microsoft.com/office/drawing/2014/main" id="{E1BF4DBB-746E-1CAF-F8FA-0572ECBD3934}"/>
              </a:ext>
            </a:extLst>
          </p:cNvPr>
          <p:cNvGrpSpPr/>
          <p:nvPr/>
        </p:nvGrpSpPr>
        <p:grpSpPr>
          <a:xfrm>
            <a:off x="1053587" y="2503842"/>
            <a:ext cx="90000" cy="2550702"/>
            <a:chOff x="1053587" y="2481528"/>
            <a:chExt cx="90000" cy="2550702"/>
          </a:xfrm>
        </p:grpSpPr>
        <p:cxnSp>
          <p:nvCxnSpPr>
            <p:cNvPr id="18" name="Connector recte 17">
              <a:extLst>
                <a:ext uri="{FF2B5EF4-FFF2-40B4-BE49-F238E27FC236}">
                  <a16:creationId xmlns:a16="http://schemas.microsoft.com/office/drawing/2014/main" id="{2877FDCA-BCA1-1ABB-9E70-C6D7F864B5C8}"/>
                </a:ext>
              </a:extLst>
            </p:cNvPr>
            <p:cNvCxnSpPr>
              <a:cxnSpLocks/>
            </p:cNvCxnSpPr>
            <p:nvPr/>
          </p:nvCxnSpPr>
          <p:spPr>
            <a:xfrm>
              <a:off x="1098587" y="2571528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D510A7A-A5F1-B0F0-F9F0-6BD621D6A68B}"/>
                </a:ext>
              </a:extLst>
            </p:cNvPr>
            <p:cNvSpPr/>
            <p:nvPr/>
          </p:nvSpPr>
          <p:spPr>
            <a:xfrm>
              <a:off x="1053587" y="2481528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17" name="Agrupa 116">
            <a:extLst>
              <a:ext uri="{FF2B5EF4-FFF2-40B4-BE49-F238E27FC236}">
                <a16:creationId xmlns:a16="http://schemas.microsoft.com/office/drawing/2014/main" id="{59C8681E-E3FD-FBB0-FDA2-0EFAA1C43632}"/>
              </a:ext>
            </a:extLst>
          </p:cNvPr>
          <p:cNvGrpSpPr/>
          <p:nvPr/>
        </p:nvGrpSpPr>
        <p:grpSpPr>
          <a:xfrm>
            <a:off x="10922035" y="2503842"/>
            <a:ext cx="90000" cy="2550702"/>
            <a:chOff x="10922035" y="2481528"/>
            <a:chExt cx="90000" cy="2550702"/>
          </a:xfrm>
        </p:grpSpPr>
        <p:cxnSp>
          <p:nvCxnSpPr>
            <p:cNvPr id="24" name="Connector recte 23">
              <a:extLst>
                <a:ext uri="{FF2B5EF4-FFF2-40B4-BE49-F238E27FC236}">
                  <a16:creationId xmlns:a16="http://schemas.microsoft.com/office/drawing/2014/main" id="{464A7F76-4449-8B65-2ECF-D9BD0CF3AC87}"/>
                </a:ext>
              </a:extLst>
            </p:cNvPr>
            <p:cNvCxnSpPr>
              <a:cxnSpLocks/>
            </p:cNvCxnSpPr>
            <p:nvPr/>
          </p:nvCxnSpPr>
          <p:spPr>
            <a:xfrm>
              <a:off x="10967035" y="2571528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859F9B1-A22B-378D-6A75-E20A930B0F8E}"/>
                </a:ext>
              </a:extLst>
            </p:cNvPr>
            <p:cNvSpPr/>
            <p:nvPr/>
          </p:nvSpPr>
          <p:spPr>
            <a:xfrm>
              <a:off x="10922035" y="2481528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95" name="Agrupa 94">
            <a:extLst>
              <a:ext uri="{FF2B5EF4-FFF2-40B4-BE49-F238E27FC236}">
                <a16:creationId xmlns:a16="http://schemas.microsoft.com/office/drawing/2014/main" id="{E20DB225-F513-F0A7-0519-7881E19E3BB0}"/>
              </a:ext>
            </a:extLst>
          </p:cNvPr>
          <p:cNvGrpSpPr/>
          <p:nvPr/>
        </p:nvGrpSpPr>
        <p:grpSpPr>
          <a:xfrm>
            <a:off x="2959019" y="2503842"/>
            <a:ext cx="90000" cy="2550702"/>
            <a:chOff x="2959019" y="2481528"/>
            <a:chExt cx="90000" cy="2550702"/>
          </a:xfrm>
        </p:grpSpPr>
        <p:cxnSp>
          <p:nvCxnSpPr>
            <p:cNvPr id="29" name="Connector recte 28">
              <a:extLst>
                <a:ext uri="{FF2B5EF4-FFF2-40B4-BE49-F238E27FC236}">
                  <a16:creationId xmlns:a16="http://schemas.microsoft.com/office/drawing/2014/main" id="{51F43093-03DA-1E07-63A2-AF6C528B82B2}"/>
                </a:ext>
              </a:extLst>
            </p:cNvPr>
            <p:cNvCxnSpPr>
              <a:cxnSpLocks/>
            </p:cNvCxnSpPr>
            <p:nvPr/>
          </p:nvCxnSpPr>
          <p:spPr>
            <a:xfrm>
              <a:off x="3004019" y="2571528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72E968A-49D0-4021-5A7A-50F28AD1E835}"/>
                </a:ext>
              </a:extLst>
            </p:cNvPr>
            <p:cNvSpPr/>
            <p:nvPr/>
          </p:nvSpPr>
          <p:spPr>
            <a:xfrm>
              <a:off x="2959019" y="2481528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01" name="Agrupa 100">
            <a:extLst>
              <a:ext uri="{FF2B5EF4-FFF2-40B4-BE49-F238E27FC236}">
                <a16:creationId xmlns:a16="http://schemas.microsoft.com/office/drawing/2014/main" id="{265ACA61-8C7B-5A51-2AD3-43760ADF3399}"/>
              </a:ext>
            </a:extLst>
          </p:cNvPr>
          <p:cNvGrpSpPr/>
          <p:nvPr/>
        </p:nvGrpSpPr>
        <p:grpSpPr>
          <a:xfrm>
            <a:off x="6496082" y="2503842"/>
            <a:ext cx="90000" cy="2550702"/>
            <a:chOff x="6496082" y="2481528"/>
            <a:chExt cx="90000" cy="2550702"/>
          </a:xfrm>
        </p:grpSpPr>
        <p:cxnSp>
          <p:nvCxnSpPr>
            <p:cNvPr id="37" name="Connector recte 36">
              <a:extLst>
                <a:ext uri="{FF2B5EF4-FFF2-40B4-BE49-F238E27FC236}">
                  <a16:creationId xmlns:a16="http://schemas.microsoft.com/office/drawing/2014/main" id="{B23C3BCE-FCB6-53DC-49D4-654C525FFD9B}"/>
                </a:ext>
              </a:extLst>
            </p:cNvPr>
            <p:cNvCxnSpPr>
              <a:cxnSpLocks/>
            </p:cNvCxnSpPr>
            <p:nvPr/>
          </p:nvCxnSpPr>
          <p:spPr>
            <a:xfrm>
              <a:off x="6541082" y="2571528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EB99259-5FF1-9B77-C66C-EF72F76F94C2}"/>
                </a:ext>
              </a:extLst>
            </p:cNvPr>
            <p:cNvSpPr/>
            <p:nvPr/>
          </p:nvSpPr>
          <p:spPr>
            <a:xfrm>
              <a:off x="6496082" y="2481528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00" name="Agrupa 99">
            <a:extLst>
              <a:ext uri="{FF2B5EF4-FFF2-40B4-BE49-F238E27FC236}">
                <a16:creationId xmlns:a16="http://schemas.microsoft.com/office/drawing/2014/main" id="{A178F350-2D46-5F2F-B14D-5971D68B11B5}"/>
              </a:ext>
            </a:extLst>
          </p:cNvPr>
          <p:cNvGrpSpPr/>
          <p:nvPr/>
        </p:nvGrpSpPr>
        <p:grpSpPr>
          <a:xfrm>
            <a:off x="7248950" y="3056544"/>
            <a:ext cx="90000" cy="1998000"/>
            <a:chOff x="7248950" y="3030169"/>
            <a:chExt cx="90000" cy="1998000"/>
          </a:xfrm>
        </p:grpSpPr>
        <p:cxnSp>
          <p:nvCxnSpPr>
            <p:cNvPr id="41" name="Connector recte 40">
              <a:extLst>
                <a:ext uri="{FF2B5EF4-FFF2-40B4-BE49-F238E27FC236}">
                  <a16:creationId xmlns:a16="http://schemas.microsoft.com/office/drawing/2014/main" id="{47BB8D10-3369-7024-BE1B-5F6BBB56D871}"/>
                </a:ext>
              </a:extLst>
            </p:cNvPr>
            <p:cNvCxnSpPr>
              <a:cxnSpLocks/>
            </p:cNvCxnSpPr>
            <p:nvPr/>
          </p:nvCxnSpPr>
          <p:spPr>
            <a:xfrm>
              <a:off x="7293950" y="3120169"/>
              <a:ext cx="0" cy="1908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919DE88-FB97-9BFC-7036-71AD44C3E65D}"/>
                </a:ext>
              </a:extLst>
            </p:cNvPr>
            <p:cNvSpPr/>
            <p:nvPr/>
          </p:nvSpPr>
          <p:spPr>
            <a:xfrm>
              <a:off x="7248950" y="3030169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99" name="Agrupa 98">
            <a:extLst>
              <a:ext uri="{FF2B5EF4-FFF2-40B4-BE49-F238E27FC236}">
                <a16:creationId xmlns:a16="http://schemas.microsoft.com/office/drawing/2014/main" id="{C2B0EF9C-D69D-8C86-600A-EBABA4353B0A}"/>
              </a:ext>
            </a:extLst>
          </p:cNvPr>
          <p:cNvGrpSpPr/>
          <p:nvPr/>
        </p:nvGrpSpPr>
        <p:grpSpPr>
          <a:xfrm>
            <a:off x="7962444" y="2503842"/>
            <a:ext cx="90000" cy="2550702"/>
            <a:chOff x="7875818" y="2481528"/>
            <a:chExt cx="90000" cy="2550702"/>
          </a:xfrm>
        </p:grpSpPr>
        <p:cxnSp>
          <p:nvCxnSpPr>
            <p:cNvPr id="45" name="Connector recte 44">
              <a:extLst>
                <a:ext uri="{FF2B5EF4-FFF2-40B4-BE49-F238E27FC236}">
                  <a16:creationId xmlns:a16="http://schemas.microsoft.com/office/drawing/2014/main" id="{ED8936C0-C08E-5416-1E53-A39F65B3C25E}"/>
                </a:ext>
              </a:extLst>
            </p:cNvPr>
            <p:cNvCxnSpPr>
              <a:cxnSpLocks/>
            </p:cNvCxnSpPr>
            <p:nvPr/>
          </p:nvCxnSpPr>
          <p:spPr>
            <a:xfrm>
              <a:off x="7920818" y="2571528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29C4196-88C7-C842-8F97-3A2837167BF9}"/>
                </a:ext>
              </a:extLst>
            </p:cNvPr>
            <p:cNvSpPr/>
            <p:nvPr/>
          </p:nvSpPr>
          <p:spPr>
            <a:xfrm>
              <a:off x="7875818" y="2481528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02" name="Agrupa 101">
            <a:extLst>
              <a:ext uri="{FF2B5EF4-FFF2-40B4-BE49-F238E27FC236}">
                <a16:creationId xmlns:a16="http://schemas.microsoft.com/office/drawing/2014/main" id="{ADA3D583-2B02-CBB0-083A-87795876F4A7}"/>
              </a:ext>
            </a:extLst>
          </p:cNvPr>
          <p:cNvGrpSpPr/>
          <p:nvPr/>
        </p:nvGrpSpPr>
        <p:grpSpPr>
          <a:xfrm>
            <a:off x="8973886" y="3020544"/>
            <a:ext cx="90000" cy="2034000"/>
            <a:chOff x="8502247" y="3020544"/>
            <a:chExt cx="90000" cy="2034000"/>
          </a:xfrm>
        </p:grpSpPr>
        <p:cxnSp>
          <p:nvCxnSpPr>
            <p:cNvPr id="49" name="Connector recte 48">
              <a:extLst>
                <a:ext uri="{FF2B5EF4-FFF2-40B4-BE49-F238E27FC236}">
                  <a16:creationId xmlns:a16="http://schemas.microsoft.com/office/drawing/2014/main" id="{B605B304-DE66-D256-141D-8B776F993D0D}"/>
                </a:ext>
              </a:extLst>
            </p:cNvPr>
            <p:cNvCxnSpPr>
              <a:cxnSpLocks/>
            </p:cNvCxnSpPr>
            <p:nvPr/>
          </p:nvCxnSpPr>
          <p:spPr>
            <a:xfrm>
              <a:off x="8547247" y="3110544"/>
              <a:ext cx="0" cy="1944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EDBCEA7-47E8-DFC5-0203-274A7865DE99}"/>
                </a:ext>
              </a:extLst>
            </p:cNvPr>
            <p:cNvSpPr/>
            <p:nvPr/>
          </p:nvSpPr>
          <p:spPr>
            <a:xfrm>
              <a:off x="8502247" y="3020544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sp>
        <p:nvSpPr>
          <p:cNvPr id="52" name="QuadreDeText 51">
            <a:extLst>
              <a:ext uri="{FF2B5EF4-FFF2-40B4-BE49-F238E27FC236}">
                <a16:creationId xmlns:a16="http://schemas.microsoft.com/office/drawing/2014/main" id="{789B6D1F-4CC7-255C-6F45-3F4C5EA9D80A}"/>
              </a:ext>
            </a:extLst>
          </p:cNvPr>
          <p:cNvSpPr txBox="1"/>
          <p:nvPr/>
        </p:nvSpPr>
        <p:spPr>
          <a:xfrm rot="16200000">
            <a:off x="503468" y="3985018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1943</a:t>
            </a:r>
          </a:p>
        </p:txBody>
      </p:sp>
      <p:sp>
        <p:nvSpPr>
          <p:cNvPr id="53" name="QuadreDeText 52">
            <a:extLst>
              <a:ext uri="{FF2B5EF4-FFF2-40B4-BE49-F238E27FC236}">
                <a16:creationId xmlns:a16="http://schemas.microsoft.com/office/drawing/2014/main" id="{2C18BC2B-3365-FC4D-FD83-D0C1EEC15FEB}"/>
              </a:ext>
            </a:extLst>
          </p:cNvPr>
          <p:cNvSpPr txBox="1"/>
          <p:nvPr/>
        </p:nvSpPr>
        <p:spPr>
          <a:xfrm rot="16200000">
            <a:off x="2419634" y="3985975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1958</a:t>
            </a:r>
          </a:p>
        </p:txBody>
      </p:sp>
      <p:sp>
        <p:nvSpPr>
          <p:cNvPr id="54" name="QuadreDeText 53">
            <a:extLst>
              <a:ext uri="{FF2B5EF4-FFF2-40B4-BE49-F238E27FC236}">
                <a16:creationId xmlns:a16="http://schemas.microsoft.com/office/drawing/2014/main" id="{EF8D7934-BC62-C153-36C6-96F73DF071D7}"/>
              </a:ext>
            </a:extLst>
          </p:cNvPr>
          <p:cNvSpPr txBox="1"/>
          <p:nvPr/>
        </p:nvSpPr>
        <p:spPr>
          <a:xfrm rot="16200000">
            <a:off x="10421054" y="3991296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2021</a:t>
            </a:r>
          </a:p>
        </p:txBody>
      </p:sp>
      <p:sp>
        <p:nvSpPr>
          <p:cNvPr id="55" name="QuadreDeText 54">
            <a:extLst>
              <a:ext uri="{FF2B5EF4-FFF2-40B4-BE49-F238E27FC236}">
                <a16:creationId xmlns:a16="http://schemas.microsoft.com/office/drawing/2014/main" id="{F2AE551D-3692-4EDE-2CD8-B1F73A8D9951}"/>
              </a:ext>
            </a:extLst>
          </p:cNvPr>
          <p:cNvSpPr txBox="1"/>
          <p:nvPr/>
        </p:nvSpPr>
        <p:spPr>
          <a:xfrm rot="16200000">
            <a:off x="10244868" y="5572952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1958</a:t>
            </a:r>
          </a:p>
        </p:txBody>
      </p:sp>
      <p:sp>
        <p:nvSpPr>
          <p:cNvPr id="56" name="QuadreDeText 55">
            <a:extLst>
              <a:ext uri="{FF2B5EF4-FFF2-40B4-BE49-F238E27FC236}">
                <a16:creationId xmlns:a16="http://schemas.microsoft.com/office/drawing/2014/main" id="{F5019728-C6C5-76A8-CA20-D7B82EDA73D7}"/>
              </a:ext>
            </a:extLst>
          </p:cNvPr>
          <p:cNvSpPr txBox="1"/>
          <p:nvPr/>
        </p:nvSpPr>
        <p:spPr>
          <a:xfrm rot="16200000">
            <a:off x="10028517" y="3994328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2018</a:t>
            </a:r>
          </a:p>
        </p:txBody>
      </p:sp>
      <p:sp>
        <p:nvSpPr>
          <p:cNvPr id="57" name="QuadreDeText 56">
            <a:extLst>
              <a:ext uri="{FF2B5EF4-FFF2-40B4-BE49-F238E27FC236}">
                <a16:creationId xmlns:a16="http://schemas.microsoft.com/office/drawing/2014/main" id="{91E0743B-D2F1-0C19-410C-0A8BDA95BAD1}"/>
              </a:ext>
            </a:extLst>
          </p:cNvPr>
          <p:cNvSpPr txBox="1"/>
          <p:nvPr/>
        </p:nvSpPr>
        <p:spPr>
          <a:xfrm rot="16200000">
            <a:off x="9244558" y="3992352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2012</a:t>
            </a:r>
          </a:p>
        </p:txBody>
      </p:sp>
      <p:sp>
        <p:nvSpPr>
          <p:cNvPr id="59" name="QuadreDeText 58">
            <a:extLst>
              <a:ext uri="{FF2B5EF4-FFF2-40B4-BE49-F238E27FC236}">
                <a16:creationId xmlns:a16="http://schemas.microsoft.com/office/drawing/2014/main" id="{500C8421-4AD3-7B02-2309-9DC1F8675697}"/>
              </a:ext>
            </a:extLst>
          </p:cNvPr>
          <p:cNvSpPr txBox="1"/>
          <p:nvPr/>
        </p:nvSpPr>
        <p:spPr>
          <a:xfrm rot="16200000">
            <a:off x="3311173" y="3992467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1965</a:t>
            </a:r>
          </a:p>
        </p:txBody>
      </p:sp>
      <p:sp>
        <p:nvSpPr>
          <p:cNvPr id="60" name="QuadreDeText 59">
            <a:extLst>
              <a:ext uri="{FF2B5EF4-FFF2-40B4-BE49-F238E27FC236}">
                <a16:creationId xmlns:a16="http://schemas.microsoft.com/office/drawing/2014/main" id="{1578FBFD-6304-6AA6-D2CC-4878D217C6A0}"/>
              </a:ext>
            </a:extLst>
          </p:cNvPr>
          <p:cNvSpPr txBox="1"/>
          <p:nvPr/>
        </p:nvSpPr>
        <p:spPr>
          <a:xfrm rot="16200000">
            <a:off x="8430324" y="3993751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2006</a:t>
            </a:r>
          </a:p>
        </p:txBody>
      </p:sp>
      <p:sp>
        <p:nvSpPr>
          <p:cNvPr id="61" name="QuadreDeText 60">
            <a:extLst>
              <a:ext uri="{FF2B5EF4-FFF2-40B4-BE49-F238E27FC236}">
                <a16:creationId xmlns:a16="http://schemas.microsoft.com/office/drawing/2014/main" id="{E9901F38-3CA8-D9B4-C524-81C5CAD1D4EB}"/>
              </a:ext>
            </a:extLst>
          </p:cNvPr>
          <p:cNvSpPr txBox="1"/>
          <p:nvPr/>
        </p:nvSpPr>
        <p:spPr>
          <a:xfrm rot="16200000">
            <a:off x="7428511" y="3985018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1998</a:t>
            </a:r>
          </a:p>
        </p:txBody>
      </p:sp>
      <p:sp>
        <p:nvSpPr>
          <p:cNvPr id="62" name="QuadreDeText 61">
            <a:extLst>
              <a:ext uri="{FF2B5EF4-FFF2-40B4-BE49-F238E27FC236}">
                <a16:creationId xmlns:a16="http://schemas.microsoft.com/office/drawing/2014/main" id="{60CED761-DF73-43CF-3A05-CEECB6A8AB1A}"/>
              </a:ext>
            </a:extLst>
          </p:cNvPr>
          <p:cNvSpPr txBox="1"/>
          <p:nvPr/>
        </p:nvSpPr>
        <p:spPr>
          <a:xfrm rot="16200000">
            <a:off x="6722497" y="3992467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1992</a:t>
            </a:r>
          </a:p>
        </p:txBody>
      </p:sp>
      <p:sp>
        <p:nvSpPr>
          <p:cNvPr id="63" name="QuadreDeText 62">
            <a:extLst>
              <a:ext uri="{FF2B5EF4-FFF2-40B4-BE49-F238E27FC236}">
                <a16:creationId xmlns:a16="http://schemas.microsoft.com/office/drawing/2014/main" id="{7B084C52-5E80-1A95-56D6-20B392116C5F}"/>
              </a:ext>
            </a:extLst>
          </p:cNvPr>
          <p:cNvSpPr txBox="1"/>
          <p:nvPr/>
        </p:nvSpPr>
        <p:spPr>
          <a:xfrm rot="16200000">
            <a:off x="5980591" y="3985018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1986</a:t>
            </a:r>
          </a:p>
        </p:txBody>
      </p:sp>
      <p:grpSp>
        <p:nvGrpSpPr>
          <p:cNvPr id="112" name="Agrupa 111">
            <a:extLst>
              <a:ext uri="{FF2B5EF4-FFF2-40B4-BE49-F238E27FC236}">
                <a16:creationId xmlns:a16="http://schemas.microsoft.com/office/drawing/2014/main" id="{75EE7FFF-F0C9-D520-A8EF-1B8577AA19E9}"/>
              </a:ext>
            </a:extLst>
          </p:cNvPr>
          <p:cNvGrpSpPr/>
          <p:nvPr/>
        </p:nvGrpSpPr>
        <p:grpSpPr>
          <a:xfrm>
            <a:off x="9779255" y="2016566"/>
            <a:ext cx="90000" cy="3037978"/>
            <a:chOff x="9779255" y="2001701"/>
            <a:chExt cx="90000" cy="3037978"/>
          </a:xfrm>
        </p:grpSpPr>
        <p:cxnSp>
          <p:nvCxnSpPr>
            <p:cNvPr id="69" name="Connector recte 68">
              <a:extLst>
                <a:ext uri="{FF2B5EF4-FFF2-40B4-BE49-F238E27FC236}">
                  <a16:creationId xmlns:a16="http://schemas.microsoft.com/office/drawing/2014/main" id="{CAD951BA-9FD3-5317-E9EC-D1555512458D}"/>
                </a:ext>
              </a:extLst>
            </p:cNvPr>
            <p:cNvCxnSpPr>
              <a:cxnSpLocks/>
            </p:cNvCxnSpPr>
            <p:nvPr/>
          </p:nvCxnSpPr>
          <p:spPr>
            <a:xfrm>
              <a:off x="9824255" y="2015679"/>
              <a:ext cx="0" cy="3024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C64126D-571C-06E5-927C-093BF7E1921B}"/>
                </a:ext>
              </a:extLst>
            </p:cNvPr>
            <p:cNvSpPr/>
            <p:nvPr/>
          </p:nvSpPr>
          <p:spPr>
            <a:xfrm>
              <a:off x="9779255" y="2001701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sp>
        <p:nvSpPr>
          <p:cNvPr id="76" name="QuadreDeText 75">
            <a:extLst>
              <a:ext uri="{FF2B5EF4-FFF2-40B4-BE49-F238E27FC236}">
                <a16:creationId xmlns:a16="http://schemas.microsoft.com/office/drawing/2014/main" id="{7266C776-CB10-05C2-5AB5-704FA20465E4}"/>
              </a:ext>
            </a:extLst>
          </p:cNvPr>
          <p:cNvSpPr txBox="1"/>
          <p:nvPr/>
        </p:nvSpPr>
        <p:spPr>
          <a:xfrm rot="16200000">
            <a:off x="9558835" y="3985922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2014</a:t>
            </a:r>
          </a:p>
        </p:txBody>
      </p:sp>
      <p:grpSp>
        <p:nvGrpSpPr>
          <p:cNvPr id="72" name="Agrupa 71">
            <a:extLst>
              <a:ext uri="{FF2B5EF4-FFF2-40B4-BE49-F238E27FC236}">
                <a16:creationId xmlns:a16="http://schemas.microsoft.com/office/drawing/2014/main" id="{36FA71D6-AD4A-DF3B-148F-6E275A3D465B}"/>
              </a:ext>
            </a:extLst>
          </p:cNvPr>
          <p:cNvGrpSpPr/>
          <p:nvPr/>
        </p:nvGrpSpPr>
        <p:grpSpPr>
          <a:xfrm>
            <a:off x="10018634" y="2503842"/>
            <a:ext cx="90000" cy="2550702"/>
            <a:chOff x="1005176" y="2475453"/>
            <a:chExt cx="90000" cy="2550702"/>
          </a:xfrm>
        </p:grpSpPr>
        <p:cxnSp>
          <p:nvCxnSpPr>
            <p:cNvPr id="73" name="Connector recte 72">
              <a:extLst>
                <a:ext uri="{FF2B5EF4-FFF2-40B4-BE49-F238E27FC236}">
                  <a16:creationId xmlns:a16="http://schemas.microsoft.com/office/drawing/2014/main" id="{A8D92C71-1D84-2C62-EE38-1873532C17BA}"/>
                </a:ext>
              </a:extLst>
            </p:cNvPr>
            <p:cNvCxnSpPr>
              <a:cxnSpLocks/>
            </p:cNvCxnSpPr>
            <p:nvPr/>
          </p:nvCxnSpPr>
          <p:spPr>
            <a:xfrm>
              <a:off x="1050176" y="2565453"/>
              <a:ext cx="0" cy="2460702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D4D3018-3C5E-AEEC-7560-F661A3CC47A0}"/>
                </a:ext>
              </a:extLst>
            </p:cNvPr>
            <p:cNvSpPr/>
            <p:nvPr/>
          </p:nvSpPr>
          <p:spPr>
            <a:xfrm>
              <a:off x="1005176" y="2475453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13" name="Agrupa 112">
            <a:extLst>
              <a:ext uri="{FF2B5EF4-FFF2-40B4-BE49-F238E27FC236}">
                <a16:creationId xmlns:a16="http://schemas.microsoft.com/office/drawing/2014/main" id="{036E8622-0F8E-EC45-47B1-8C42FF0E8FFC}"/>
              </a:ext>
            </a:extLst>
          </p:cNvPr>
          <p:cNvGrpSpPr/>
          <p:nvPr/>
        </p:nvGrpSpPr>
        <p:grpSpPr>
          <a:xfrm>
            <a:off x="10542822" y="3128544"/>
            <a:ext cx="90000" cy="1926000"/>
            <a:chOff x="10542822" y="3107169"/>
            <a:chExt cx="90000" cy="1926000"/>
          </a:xfrm>
        </p:grpSpPr>
        <p:cxnSp>
          <p:nvCxnSpPr>
            <p:cNvPr id="82" name="Connector recte 81">
              <a:extLst>
                <a:ext uri="{FF2B5EF4-FFF2-40B4-BE49-F238E27FC236}">
                  <a16:creationId xmlns:a16="http://schemas.microsoft.com/office/drawing/2014/main" id="{F6F17861-C22F-C1C1-3A34-BADF1E476AA9}"/>
                </a:ext>
              </a:extLst>
            </p:cNvPr>
            <p:cNvCxnSpPr>
              <a:cxnSpLocks/>
            </p:cNvCxnSpPr>
            <p:nvPr/>
          </p:nvCxnSpPr>
          <p:spPr>
            <a:xfrm>
              <a:off x="10587822" y="3197169"/>
              <a:ext cx="0" cy="1836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D7D7DF-04C4-3096-50C3-F60A79DB6E2A}"/>
                </a:ext>
              </a:extLst>
            </p:cNvPr>
            <p:cNvSpPr/>
            <p:nvPr/>
          </p:nvSpPr>
          <p:spPr>
            <a:xfrm>
              <a:off x="10542822" y="3107169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11" name="Agrupa 110">
            <a:extLst>
              <a:ext uri="{FF2B5EF4-FFF2-40B4-BE49-F238E27FC236}">
                <a16:creationId xmlns:a16="http://schemas.microsoft.com/office/drawing/2014/main" id="{7DB12D8F-7D0E-35A3-E70A-EACA784314E9}"/>
              </a:ext>
            </a:extLst>
          </p:cNvPr>
          <p:cNvGrpSpPr/>
          <p:nvPr/>
        </p:nvGrpSpPr>
        <p:grpSpPr>
          <a:xfrm>
            <a:off x="10152925" y="2908546"/>
            <a:ext cx="90000" cy="2145998"/>
            <a:chOff x="10152925" y="2887691"/>
            <a:chExt cx="90000" cy="2145998"/>
          </a:xfrm>
        </p:grpSpPr>
        <p:cxnSp>
          <p:nvCxnSpPr>
            <p:cNvPr id="78" name="Connector recte 77">
              <a:extLst>
                <a:ext uri="{FF2B5EF4-FFF2-40B4-BE49-F238E27FC236}">
                  <a16:creationId xmlns:a16="http://schemas.microsoft.com/office/drawing/2014/main" id="{0833D9A8-8B89-E0CC-BE85-5EE5B4176A24}"/>
                </a:ext>
              </a:extLst>
            </p:cNvPr>
            <p:cNvCxnSpPr>
              <a:cxnSpLocks/>
            </p:cNvCxnSpPr>
            <p:nvPr/>
          </p:nvCxnSpPr>
          <p:spPr>
            <a:xfrm>
              <a:off x="10197925" y="2981689"/>
              <a:ext cx="0" cy="2052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1816EB7-E6E6-E853-96FC-2C0C09D64FF9}"/>
                </a:ext>
              </a:extLst>
            </p:cNvPr>
            <p:cNvSpPr/>
            <p:nvPr/>
          </p:nvSpPr>
          <p:spPr>
            <a:xfrm>
              <a:off x="10152925" y="2887691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grpSp>
        <p:nvGrpSpPr>
          <p:cNvPr id="118" name="Agrupa 117">
            <a:extLst>
              <a:ext uri="{FF2B5EF4-FFF2-40B4-BE49-F238E27FC236}">
                <a16:creationId xmlns:a16="http://schemas.microsoft.com/office/drawing/2014/main" id="{9CBFB97B-E26A-0E75-9CBC-6019A12EC17C}"/>
              </a:ext>
            </a:extLst>
          </p:cNvPr>
          <p:cNvGrpSpPr/>
          <p:nvPr/>
        </p:nvGrpSpPr>
        <p:grpSpPr>
          <a:xfrm>
            <a:off x="11172600" y="2912544"/>
            <a:ext cx="90000" cy="2142000"/>
            <a:chOff x="11172600" y="2895414"/>
            <a:chExt cx="90000" cy="2142000"/>
          </a:xfrm>
        </p:grpSpPr>
        <p:cxnSp>
          <p:nvCxnSpPr>
            <p:cNvPr id="86" name="Connector recte 85">
              <a:extLst>
                <a:ext uri="{FF2B5EF4-FFF2-40B4-BE49-F238E27FC236}">
                  <a16:creationId xmlns:a16="http://schemas.microsoft.com/office/drawing/2014/main" id="{10DB8294-C503-9DAC-0E72-F356245022BF}"/>
                </a:ext>
              </a:extLst>
            </p:cNvPr>
            <p:cNvCxnSpPr>
              <a:cxnSpLocks/>
            </p:cNvCxnSpPr>
            <p:nvPr/>
          </p:nvCxnSpPr>
          <p:spPr>
            <a:xfrm>
              <a:off x="11217600" y="2985414"/>
              <a:ext cx="0" cy="2052000"/>
            </a:xfrm>
            <a:prstGeom prst="line">
              <a:avLst/>
            </a:prstGeom>
            <a:ln w="38100"/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FCBF717-2EE7-B664-A8A5-51D4E3F7481A}"/>
                </a:ext>
              </a:extLst>
            </p:cNvPr>
            <p:cNvSpPr/>
            <p:nvPr/>
          </p:nvSpPr>
          <p:spPr>
            <a:xfrm>
              <a:off x="11172600" y="2895414"/>
              <a:ext cx="90000" cy="90000"/>
            </a:xfrm>
            <a:prstGeom prst="ellipse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sp>
        <p:nvSpPr>
          <p:cNvPr id="91" name="Forma lliure: forma 90">
            <a:extLst>
              <a:ext uri="{FF2B5EF4-FFF2-40B4-BE49-F238E27FC236}">
                <a16:creationId xmlns:a16="http://schemas.microsoft.com/office/drawing/2014/main" id="{5DF3A37C-A848-183A-70B2-E77A7A0BBAE6}"/>
              </a:ext>
            </a:extLst>
          </p:cNvPr>
          <p:cNvSpPr/>
          <p:nvPr/>
        </p:nvSpPr>
        <p:spPr>
          <a:xfrm>
            <a:off x="987421" y="1810693"/>
            <a:ext cx="10370634" cy="4311352"/>
          </a:xfrm>
          <a:custGeom>
            <a:avLst/>
            <a:gdLst>
              <a:gd name="connsiteX0" fmla="*/ 0 w 10370634"/>
              <a:gd name="connsiteY0" fmla="*/ 3464312 h 3464312"/>
              <a:gd name="connsiteX1" fmla="*/ 9500839 w 10370634"/>
              <a:gd name="connsiteY1" fmla="*/ 3419708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370634 w 10370634"/>
              <a:gd name="connsiteY3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9998927 w 10370634"/>
              <a:gd name="connsiteY3" fmla="*/ 1724722 h 3464312"/>
              <a:gd name="connsiteX4" fmla="*/ 10370634 w 10370634"/>
              <a:gd name="connsiteY4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879981 w 10370634"/>
              <a:gd name="connsiteY2" fmla="*/ 2713464 h 3464312"/>
              <a:gd name="connsiteX3" fmla="*/ 10192215 w 10370634"/>
              <a:gd name="connsiteY3" fmla="*/ 1769327 h 3464312"/>
              <a:gd name="connsiteX4" fmla="*/ 10370634 w 10370634"/>
              <a:gd name="connsiteY4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969191 w 10370634"/>
              <a:gd name="connsiteY2" fmla="*/ 2817542 h 3464312"/>
              <a:gd name="connsiteX3" fmla="*/ 10192215 w 10370634"/>
              <a:gd name="connsiteY3" fmla="*/ 1769327 h 3464312"/>
              <a:gd name="connsiteX4" fmla="*/ 10370634 w 10370634"/>
              <a:gd name="connsiteY4" fmla="*/ 0 h 3464312"/>
              <a:gd name="connsiteX0" fmla="*/ 0 w 10370634"/>
              <a:gd name="connsiteY0" fmla="*/ 3464312 h 3464312"/>
              <a:gd name="connsiteX1" fmla="*/ 9129131 w 10370634"/>
              <a:gd name="connsiteY1" fmla="*/ 3412274 h 3464312"/>
              <a:gd name="connsiteX2" fmla="*/ 9775903 w 10370634"/>
              <a:gd name="connsiteY2" fmla="*/ 3241288 h 3464312"/>
              <a:gd name="connsiteX3" fmla="*/ 9969191 w 10370634"/>
              <a:gd name="connsiteY3" fmla="*/ 2817542 h 3464312"/>
              <a:gd name="connsiteX4" fmla="*/ 10192215 w 10370634"/>
              <a:gd name="connsiteY4" fmla="*/ 1769327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8408018 w 10370634"/>
              <a:gd name="connsiteY1" fmla="*/ 3434576 h 3464312"/>
              <a:gd name="connsiteX2" fmla="*/ 9775903 w 10370634"/>
              <a:gd name="connsiteY2" fmla="*/ 3241288 h 3464312"/>
              <a:gd name="connsiteX3" fmla="*/ 9969191 w 10370634"/>
              <a:gd name="connsiteY3" fmla="*/ 2817542 h 3464312"/>
              <a:gd name="connsiteX4" fmla="*/ 10192215 w 10370634"/>
              <a:gd name="connsiteY4" fmla="*/ 1769327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75903 w 10370634"/>
              <a:gd name="connsiteY2" fmla="*/ 3241288 h 3464312"/>
              <a:gd name="connsiteX3" fmla="*/ 9969191 w 10370634"/>
              <a:gd name="connsiteY3" fmla="*/ 2817542 h 3464312"/>
              <a:gd name="connsiteX4" fmla="*/ 10192215 w 10370634"/>
              <a:gd name="connsiteY4" fmla="*/ 1769327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75903 w 10370634"/>
              <a:gd name="connsiteY2" fmla="*/ 3241288 h 3464312"/>
              <a:gd name="connsiteX3" fmla="*/ 10013795 w 10370634"/>
              <a:gd name="connsiteY3" fmla="*/ 2780371 h 3464312"/>
              <a:gd name="connsiteX4" fmla="*/ 10192215 w 10370634"/>
              <a:gd name="connsiteY4" fmla="*/ 1769327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75903 w 10370634"/>
              <a:gd name="connsiteY2" fmla="*/ 3241288 h 3464312"/>
              <a:gd name="connsiteX3" fmla="*/ 10013795 w 10370634"/>
              <a:gd name="connsiteY3" fmla="*/ 27803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13795 w 10370634"/>
              <a:gd name="connsiteY3" fmla="*/ 27803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  <a:gd name="connsiteX0" fmla="*/ 0 w 10370634"/>
              <a:gd name="connsiteY0" fmla="*/ 3464312 h 3464312"/>
              <a:gd name="connsiteX1" fmla="*/ 7976838 w 10370634"/>
              <a:gd name="connsiteY1" fmla="*/ 3456878 h 3464312"/>
              <a:gd name="connsiteX2" fmla="*/ 9790190 w 10370634"/>
              <a:gd name="connsiteY2" fmla="*/ 3260338 h 3464312"/>
              <a:gd name="connsiteX3" fmla="*/ 10061420 w 10370634"/>
              <a:gd name="connsiteY3" fmla="*/ 2551771 h 3464312"/>
              <a:gd name="connsiteX4" fmla="*/ 10221952 w 10370634"/>
              <a:gd name="connsiteY4" fmla="*/ 1546303 h 3464312"/>
              <a:gd name="connsiteX5" fmla="*/ 10370634 w 10370634"/>
              <a:gd name="connsiteY5" fmla="*/ 0 h 346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70634" h="3464312">
                <a:moveTo>
                  <a:pt x="0" y="3464312"/>
                </a:moveTo>
                <a:lnTo>
                  <a:pt x="7976838" y="3456878"/>
                </a:lnTo>
                <a:cubicBezTo>
                  <a:pt x="9606155" y="3419707"/>
                  <a:pt x="9650180" y="3359460"/>
                  <a:pt x="9790190" y="3260338"/>
                </a:cubicBezTo>
                <a:cubicBezTo>
                  <a:pt x="9930200" y="3161216"/>
                  <a:pt x="9992035" y="2797098"/>
                  <a:pt x="10061420" y="2551771"/>
                </a:cubicBezTo>
                <a:cubicBezTo>
                  <a:pt x="10134948" y="2208599"/>
                  <a:pt x="10140176" y="1998547"/>
                  <a:pt x="10221952" y="1546303"/>
                </a:cubicBezTo>
                <a:cubicBezTo>
                  <a:pt x="10289440" y="1070247"/>
                  <a:pt x="10351545" y="287454"/>
                  <a:pt x="10370634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92" name="QuadreDeText 91">
            <a:extLst>
              <a:ext uri="{FF2B5EF4-FFF2-40B4-BE49-F238E27FC236}">
                <a16:creationId xmlns:a16="http://schemas.microsoft.com/office/drawing/2014/main" id="{70981554-B5E9-D681-C881-31FC6BBC6D4B}"/>
              </a:ext>
            </a:extLst>
          </p:cNvPr>
          <p:cNvSpPr txBox="1"/>
          <p:nvPr/>
        </p:nvSpPr>
        <p:spPr>
          <a:xfrm>
            <a:off x="478706" y="1916913"/>
            <a:ext cx="1242336" cy="50359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Primera Xarxa Neuronal</a:t>
            </a:r>
          </a:p>
        </p:txBody>
      </p:sp>
      <p:sp>
        <p:nvSpPr>
          <p:cNvPr id="93" name="QuadreDeText 92">
            <a:extLst>
              <a:ext uri="{FF2B5EF4-FFF2-40B4-BE49-F238E27FC236}">
                <a16:creationId xmlns:a16="http://schemas.microsoft.com/office/drawing/2014/main" id="{CD5F93EF-C9F7-18B2-257E-72E85E43C9ED}"/>
              </a:ext>
            </a:extLst>
          </p:cNvPr>
          <p:cNvSpPr txBox="1"/>
          <p:nvPr/>
        </p:nvSpPr>
        <p:spPr>
          <a:xfrm>
            <a:off x="2485614" y="2122978"/>
            <a:ext cx="1050727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Perceptron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96" name="QuadreDeText 95">
            <a:extLst>
              <a:ext uri="{FF2B5EF4-FFF2-40B4-BE49-F238E27FC236}">
                <a16:creationId xmlns:a16="http://schemas.microsoft.com/office/drawing/2014/main" id="{4B503DBE-6438-8E39-609B-56D4CDC10261}"/>
              </a:ext>
            </a:extLst>
          </p:cNvPr>
          <p:cNvSpPr txBox="1"/>
          <p:nvPr/>
        </p:nvSpPr>
        <p:spPr>
          <a:xfrm>
            <a:off x="5808608" y="2129278"/>
            <a:ext cx="1474094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Backpropagation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97" name="QuadreDeText 96">
            <a:extLst>
              <a:ext uri="{FF2B5EF4-FFF2-40B4-BE49-F238E27FC236}">
                <a16:creationId xmlns:a16="http://schemas.microsoft.com/office/drawing/2014/main" id="{5516F08C-684A-BB5A-1A27-FAB90587F594}"/>
              </a:ext>
            </a:extLst>
          </p:cNvPr>
          <p:cNvSpPr txBox="1"/>
          <p:nvPr/>
        </p:nvSpPr>
        <p:spPr>
          <a:xfrm>
            <a:off x="7051877" y="2677606"/>
            <a:ext cx="469808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RNNs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98" name="QuadreDeText 97">
            <a:extLst>
              <a:ext uri="{FF2B5EF4-FFF2-40B4-BE49-F238E27FC236}">
                <a16:creationId xmlns:a16="http://schemas.microsoft.com/office/drawing/2014/main" id="{29782B20-E98F-A9F6-04D5-AFD6F2BE0482}"/>
              </a:ext>
            </a:extLst>
          </p:cNvPr>
          <p:cNvSpPr txBox="1"/>
          <p:nvPr/>
        </p:nvSpPr>
        <p:spPr>
          <a:xfrm>
            <a:off x="7782165" y="2128118"/>
            <a:ext cx="469808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CNNs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07" name="QuadreDeText 106">
            <a:extLst>
              <a:ext uri="{FF2B5EF4-FFF2-40B4-BE49-F238E27FC236}">
                <a16:creationId xmlns:a16="http://schemas.microsoft.com/office/drawing/2014/main" id="{CD71CE0F-43F4-AE45-630F-19C9EE5DA81A}"/>
              </a:ext>
            </a:extLst>
          </p:cNvPr>
          <p:cNvSpPr txBox="1"/>
          <p:nvPr/>
        </p:nvSpPr>
        <p:spPr>
          <a:xfrm>
            <a:off x="8397341" y="2666667"/>
            <a:ext cx="1249101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Deep</a:t>
            </a:r>
            <a:r>
              <a:rPr lang="ca-ES" sz="14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</a:t>
            </a:r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Learning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08" name="QuadreDeText 107">
            <a:extLst>
              <a:ext uri="{FF2B5EF4-FFF2-40B4-BE49-F238E27FC236}">
                <a16:creationId xmlns:a16="http://schemas.microsoft.com/office/drawing/2014/main" id="{6155E552-7722-2D26-D5C8-B84D541A9BCA}"/>
              </a:ext>
            </a:extLst>
          </p:cNvPr>
          <p:cNvSpPr txBox="1"/>
          <p:nvPr/>
        </p:nvSpPr>
        <p:spPr>
          <a:xfrm>
            <a:off x="9480867" y="1635865"/>
            <a:ext cx="685517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AlexNet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09" name="QuadreDeText 108">
            <a:extLst>
              <a:ext uri="{FF2B5EF4-FFF2-40B4-BE49-F238E27FC236}">
                <a16:creationId xmlns:a16="http://schemas.microsoft.com/office/drawing/2014/main" id="{01FE4576-B03D-FFBB-4C11-B22EFE19C3A6}"/>
              </a:ext>
            </a:extLst>
          </p:cNvPr>
          <p:cNvSpPr txBox="1"/>
          <p:nvPr/>
        </p:nvSpPr>
        <p:spPr>
          <a:xfrm>
            <a:off x="9837164" y="2126270"/>
            <a:ext cx="469808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GANs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10" name="QuadreDeText 109">
            <a:extLst>
              <a:ext uri="{FF2B5EF4-FFF2-40B4-BE49-F238E27FC236}">
                <a16:creationId xmlns:a16="http://schemas.microsoft.com/office/drawing/2014/main" id="{BF352139-8106-1370-EE2B-C1E8A21EADC4}"/>
              </a:ext>
            </a:extLst>
          </p:cNvPr>
          <p:cNvSpPr txBox="1"/>
          <p:nvPr/>
        </p:nvSpPr>
        <p:spPr>
          <a:xfrm>
            <a:off x="10092541" y="2529203"/>
            <a:ext cx="685517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ResNets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14" name="QuadreDeText 113">
            <a:extLst>
              <a:ext uri="{FF2B5EF4-FFF2-40B4-BE49-F238E27FC236}">
                <a16:creationId xmlns:a16="http://schemas.microsoft.com/office/drawing/2014/main" id="{0811D757-4B8F-8872-4C30-797F95BAAECA}"/>
              </a:ext>
            </a:extLst>
          </p:cNvPr>
          <p:cNvSpPr txBox="1"/>
          <p:nvPr/>
        </p:nvSpPr>
        <p:spPr>
          <a:xfrm>
            <a:off x="10356856" y="2752637"/>
            <a:ext cx="469808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BERT</a:t>
            </a:r>
          </a:p>
        </p:txBody>
      </p:sp>
      <p:sp>
        <p:nvSpPr>
          <p:cNvPr id="115" name="QuadreDeText 114">
            <a:extLst>
              <a:ext uri="{FF2B5EF4-FFF2-40B4-BE49-F238E27FC236}">
                <a16:creationId xmlns:a16="http://schemas.microsoft.com/office/drawing/2014/main" id="{E6DDA9A1-E16B-BC54-3896-4AB0FF0B7A64}"/>
              </a:ext>
            </a:extLst>
          </p:cNvPr>
          <p:cNvSpPr txBox="1"/>
          <p:nvPr/>
        </p:nvSpPr>
        <p:spPr>
          <a:xfrm>
            <a:off x="10558669" y="2121526"/>
            <a:ext cx="763011" cy="288147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sz="14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ChatGPT</a:t>
            </a:r>
            <a:endParaRPr lang="ca-ES" sz="14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116" name="QuadreDeText 115">
            <a:extLst>
              <a:ext uri="{FF2B5EF4-FFF2-40B4-BE49-F238E27FC236}">
                <a16:creationId xmlns:a16="http://schemas.microsoft.com/office/drawing/2014/main" id="{B9DF9BA6-6708-816E-D337-CC77561D1B30}"/>
              </a:ext>
            </a:extLst>
          </p:cNvPr>
          <p:cNvSpPr txBox="1"/>
          <p:nvPr/>
        </p:nvSpPr>
        <p:spPr>
          <a:xfrm>
            <a:off x="10991988" y="2592215"/>
            <a:ext cx="961328" cy="21544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ca-ES" sz="14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Multimodal</a:t>
            </a:r>
          </a:p>
        </p:txBody>
      </p:sp>
      <p:sp>
        <p:nvSpPr>
          <p:cNvPr id="89" name="QuadreDeText 88">
            <a:extLst>
              <a:ext uri="{FF2B5EF4-FFF2-40B4-BE49-F238E27FC236}">
                <a16:creationId xmlns:a16="http://schemas.microsoft.com/office/drawing/2014/main" id="{3D201C47-E4D5-1706-3271-5484E136F451}"/>
              </a:ext>
            </a:extLst>
          </p:cNvPr>
          <p:cNvSpPr txBox="1"/>
          <p:nvPr/>
        </p:nvSpPr>
        <p:spPr>
          <a:xfrm rot="16200000">
            <a:off x="10708235" y="3986765"/>
            <a:ext cx="775907" cy="276999"/>
          </a:xfrm>
          <a:prstGeom prst="rect">
            <a:avLst/>
          </a:prstGeom>
          <a:noFill/>
        </p:spPr>
        <p:txBody>
          <a:bodyPr wrap="square" lIns="36000" tIns="0" rIns="36000" bIns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2023</a:t>
            </a:r>
          </a:p>
        </p:txBody>
      </p:sp>
      <p:sp>
        <p:nvSpPr>
          <p:cNvPr id="119" name="Fletxa: avall 118">
            <a:extLst>
              <a:ext uri="{FF2B5EF4-FFF2-40B4-BE49-F238E27FC236}">
                <a16:creationId xmlns:a16="http://schemas.microsoft.com/office/drawing/2014/main" id="{F8CE45B4-DC41-4848-9AA1-7B6410DF8E0A}"/>
              </a:ext>
            </a:extLst>
          </p:cNvPr>
          <p:cNvSpPr/>
          <p:nvPr/>
        </p:nvSpPr>
        <p:spPr>
          <a:xfrm>
            <a:off x="10519287" y="5122913"/>
            <a:ext cx="141595" cy="707538"/>
          </a:xfrm>
          <a:prstGeom prst="downArrow">
            <a:avLst/>
          </a:prstGeom>
          <a:solidFill>
            <a:srgbClr val="FF1F1F"/>
          </a:solidFill>
          <a:ln w="127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120" name="QuadreDeText 119">
            <a:extLst>
              <a:ext uri="{FF2B5EF4-FFF2-40B4-BE49-F238E27FC236}">
                <a16:creationId xmlns:a16="http://schemas.microsoft.com/office/drawing/2014/main" id="{4FA97D7B-224F-D20C-E026-0D72C884EE39}"/>
              </a:ext>
            </a:extLst>
          </p:cNvPr>
          <p:cNvSpPr txBox="1"/>
          <p:nvPr/>
        </p:nvSpPr>
        <p:spPr>
          <a:xfrm>
            <a:off x="5445154" y="5666194"/>
            <a:ext cx="1299396" cy="349702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Popularitat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833186D8-A22D-1D24-0807-A57B18E7563F}"/>
              </a:ext>
            </a:extLst>
          </p:cNvPr>
          <p:cNvSpPr/>
          <p:nvPr/>
        </p:nvSpPr>
        <p:spPr>
          <a:xfrm>
            <a:off x="10356856" y="2782721"/>
            <a:ext cx="466202" cy="201518"/>
          </a:xfrm>
          <a:prstGeom prst="rect">
            <a:avLst/>
          </a:prstGeom>
          <a:noFill/>
          <a:ln w="28575">
            <a:solidFill>
              <a:srgbClr val="FF1F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7274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119" grpId="0" animBg="1"/>
      <p:bldP spid="120" grpId="0"/>
      <p:bldP spid="1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Google, si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google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Una mica de retrospectiva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5</a:t>
            </a:fld>
            <a:endParaRPr lang="ca-ES"/>
          </a:p>
        </p:txBody>
      </p:sp>
      <p:pic>
        <p:nvPicPr>
          <p:cNvPr id="2" name="Imatge 1">
            <a:extLst>
              <a:ext uri="{FF2B5EF4-FFF2-40B4-BE49-F238E27FC236}">
                <a16:creationId xmlns:a16="http://schemas.microsoft.com/office/drawing/2014/main" id="{D3BD0716-FF4F-EC0E-5C01-7545C91421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85" b="4423"/>
          <a:stretch/>
        </p:blipFill>
        <p:spPr>
          <a:xfrm>
            <a:off x="0" y="9052"/>
            <a:ext cx="12192000" cy="6848948"/>
          </a:xfrm>
          <a:prstGeom prst="rect">
            <a:avLst/>
          </a:prstGeom>
        </p:spPr>
      </p:pic>
      <p:sp>
        <p:nvSpPr>
          <p:cNvPr id="4" name="QuadreDeText 3">
            <a:extLst>
              <a:ext uri="{FF2B5EF4-FFF2-40B4-BE49-F238E27FC236}">
                <a16:creationId xmlns:a16="http://schemas.microsoft.com/office/drawing/2014/main" id="{C2451624-774C-A912-A505-4D5781A40DA3}"/>
              </a:ext>
            </a:extLst>
          </p:cNvPr>
          <p:cNvSpPr txBox="1"/>
          <p:nvPr/>
        </p:nvSpPr>
        <p:spPr>
          <a:xfrm>
            <a:off x="874815" y="8376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El Big </a:t>
            </a:r>
            <a:r>
              <a:rPr lang="es-ES" sz="3200" dirty="0" err="1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Bang</a:t>
            </a:r>
            <a:endParaRPr lang="ca-ES" sz="3200" dirty="0">
              <a:solidFill>
                <a:schemeClr val="bg1"/>
              </a:solidFill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8" name="QuadreDeText 7">
            <a:extLst>
              <a:ext uri="{FF2B5EF4-FFF2-40B4-BE49-F238E27FC236}">
                <a16:creationId xmlns:a16="http://schemas.microsoft.com/office/drawing/2014/main" id="{F7E3F79C-BA3F-C372-E557-05ED9071C030}"/>
              </a:ext>
            </a:extLst>
          </p:cNvPr>
          <p:cNvSpPr txBox="1"/>
          <p:nvPr/>
        </p:nvSpPr>
        <p:spPr>
          <a:xfrm>
            <a:off x="8741378" y="3335365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a-ES" dirty="0" err="1">
                <a:solidFill>
                  <a:schemeClr val="bg1"/>
                </a:solidFill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OpenAI</a:t>
            </a:r>
            <a:endParaRPr lang="ca-ES" dirty="0">
              <a:solidFill>
                <a:schemeClr val="bg1"/>
              </a:solidFill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cxnSp>
        <p:nvCxnSpPr>
          <p:cNvPr id="15" name="Connector recte 14">
            <a:extLst>
              <a:ext uri="{FF2B5EF4-FFF2-40B4-BE49-F238E27FC236}">
                <a16:creationId xmlns:a16="http://schemas.microsoft.com/office/drawing/2014/main" id="{FC4DD394-D45C-9F3D-0E8A-301A076A27BF}"/>
              </a:ext>
            </a:extLst>
          </p:cNvPr>
          <p:cNvCxnSpPr>
            <a:endCxn id="8" idx="1"/>
          </p:cNvCxnSpPr>
          <p:nvPr/>
        </p:nvCxnSpPr>
        <p:spPr>
          <a:xfrm flipV="1">
            <a:off x="4644428" y="3520031"/>
            <a:ext cx="4096950" cy="3226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12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Univers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en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expansió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La situació actual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6</a:t>
            </a:fld>
            <a:endParaRPr lang="ca-ES"/>
          </a:p>
        </p:txBody>
      </p:sp>
      <p:sp>
        <p:nvSpPr>
          <p:cNvPr id="16" name="Rectangle: cantonades arrodonides 15">
            <a:extLst>
              <a:ext uri="{FF2B5EF4-FFF2-40B4-BE49-F238E27FC236}">
                <a16:creationId xmlns:a16="http://schemas.microsoft.com/office/drawing/2014/main" id="{B8CEF54C-43CB-2124-16CF-A59D8AA5CA47}"/>
              </a:ext>
            </a:extLst>
          </p:cNvPr>
          <p:cNvSpPr/>
          <p:nvPr/>
        </p:nvSpPr>
        <p:spPr>
          <a:xfrm>
            <a:off x="1052633" y="2086057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Generals</a:t>
            </a:r>
          </a:p>
        </p:txBody>
      </p:sp>
      <p:sp>
        <p:nvSpPr>
          <p:cNvPr id="17" name="Rectangle: cantonades arrodonides 16">
            <a:extLst>
              <a:ext uri="{FF2B5EF4-FFF2-40B4-BE49-F238E27FC236}">
                <a16:creationId xmlns:a16="http://schemas.microsoft.com/office/drawing/2014/main" id="{1A38A6C4-AAD5-C9C7-7375-13E1C443FE76}"/>
              </a:ext>
            </a:extLst>
          </p:cNvPr>
          <p:cNvSpPr/>
          <p:nvPr/>
        </p:nvSpPr>
        <p:spPr>
          <a:xfrm>
            <a:off x="463554" y="3218964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traducció</a:t>
            </a:r>
          </a:p>
        </p:txBody>
      </p:sp>
      <p:sp>
        <p:nvSpPr>
          <p:cNvPr id="18" name="Rectangle: cantonades arrodonides 17">
            <a:extLst>
              <a:ext uri="{FF2B5EF4-FFF2-40B4-BE49-F238E27FC236}">
                <a16:creationId xmlns:a16="http://schemas.microsoft.com/office/drawing/2014/main" id="{C6F104D2-80E1-C663-A960-89EFE1C815B0}"/>
              </a:ext>
            </a:extLst>
          </p:cNvPr>
          <p:cNvSpPr/>
          <p:nvPr/>
        </p:nvSpPr>
        <p:spPr>
          <a:xfrm>
            <a:off x="732139" y="4380668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transcripció</a:t>
            </a:r>
          </a:p>
        </p:txBody>
      </p:sp>
      <p:sp>
        <p:nvSpPr>
          <p:cNvPr id="19" name="Rectangle: cantonades arrodonides 18">
            <a:extLst>
              <a:ext uri="{FF2B5EF4-FFF2-40B4-BE49-F238E27FC236}">
                <a16:creationId xmlns:a16="http://schemas.microsoft.com/office/drawing/2014/main" id="{6B8F926B-87EE-279B-2851-BFBA5DDB5B27}"/>
              </a:ext>
            </a:extLst>
          </p:cNvPr>
          <p:cNvSpPr/>
          <p:nvPr/>
        </p:nvSpPr>
        <p:spPr>
          <a:xfrm>
            <a:off x="2147571" y="4193510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veu</a:t>
            </a:r>
          </a:p>
        </p:txBody>
      </p:sp>
      <p:sp>
        <p:nvSpPr>
          <p:cNvPr id="20" name="Rectangle: cantonades arrodonides 19">
            <a:extLst>
              <a:ext uri="{FF2B5EF4-FFF2-40B4-BE49-F238E27FC236}">
                <a16:creationId xmlns:a16="http://schemas.microsoft.com/office/drawing/2014/main" id="{B7E00078-0F70-94B4-1C0D-7584CB77606E}"/>
              </a:ext>
            </a:extLst>
          </p:cNvPr>
          <p:cNvSpPr/>
          <p:nvPr/>
        </p:nvSpPr>
        <p:spPr>
          <a:xfrm>
            <a:off x="2598411" y="2661937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conversa</a:t>
            </a:r>
          </a:p>
        </p:txBody>
      </p:sp>
      <p:sp>
        <p:nvSpPr>
          <p:cNvPr id="21" name="QuadreDeText 20">
            <a:extLst>
              <a:ext uri="{FF2B5EF4-FFF2-40B4-BE49-F238E27FC236}">
                <a16:creationId xmlns:a16="http://schemas.microsoft.com/office/drawing/2014/main" id="{3880D533-E404-2065-9DB9-A196D3F50408}"/>
              </a:ext>
            </a:extLst>
          </p:cNvPr>
          <p:cNvSpPr txBox="1"/>
          <p:nvPr/>
        </p:nvSpPr>
        <p:spPr>
          <a:xfrm>
            <a:off x="1462592" y="3198000"/>
            <a:ext cx="1299396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generalistes</a:t>
            </a:r>
          </a:p>
        </p:txBody>
      </p:sp>
      <p:sp>
        <p:nvSpPr>
          <p:cNvPr id="22" name="Rectangle: cantonades arrodonides 21">
            <a:extLst>
              <a:ext uri="{FF2B5EF4-FFF2-40B4-BE49-F238E27FC236}">
                <a16:creationId xmlns:a16="http://schemas.microsoft.com/office/drawing/2014/main" id="{41E5E6FF-E0F0-2556-0BBB-F240BD7DB96E}"/>
              </a:ext>
            </a:extLst>
          </p:cNvPr>
          <p:cNvSpPr/>
          <p:nvPr/>
        </p:nvSpPr>
        <p:spPr>
          <a:xfrm>
            <a:off x="3836067" y="2467554"/>
            <a:ext cx="1012378" cy="647239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Provadors de teoremes</a:t>
            </a:r>
          </a:p>
        </p:txBody>
      </p:sp>
      <p:sp>
        <p:nvSpPr>
          <p:cNvPr id="23" name="Rectangle: cantonades arrodonides 22">
            <a:extLst>
              <a:ext uri="{FF2B5EF4-FFF2-40B4-BE49-F238E27FC236}">
                <a16:creationId xmlns:a16="http://schemas.microsoft.com/office/drawing/2014/main" id="{38DE80DC-E770-B430-E1BD-32B29B9E9752}"/>
              </a:ext>
            </a:extLst>
          </p:cNvPr>
          <p:cNvSpPr/>
          <p:nvPr/>
        </p:nvSpPr>
        <p:spPr>
          <a:xfrm>
            <a:off x="5699657" y="3792913"/>
            <a:ext cx="1012378" cy="680891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diagnosi clínica</a:t>
            </a:r>
          </a:p>
        </p:txBody>
      </p:sp>
      <p:sp>
        <p:nvSpPr>
          <p:cNvPr id="24" name="Rectangle: cantonades arrodonides 23">
            <a:extLst>
              <a:ext uri="{FF2B5EF4-FFF2-40B4-BE49-F238E27FC236}">
                <a16:creationId xmlns:a16="http://schemas.microsoft.com/office/drawing/2014/main" id="{846D1771-E262-CDF5-8A56-8AD5E6C17D4E}"/>
              </a:ext>
            </a:extLst>
          </p:cNvPr>
          <p:cNvSpPr/>
          <p:nvPr/>
        </p:nvSpPr>
        <p:spPr>
          <a:xfrm>
            <a:off x="3407013" y="4524637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</a:t>
            </a:r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fintec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6" name="Rectangle: cantonades arrodonides 25">
            <a:extLst>
              <a:ext uri="{FF2B5EF4-FFF2-40B4-BE49-F238E27FC236}">
                <a16:creationId xmlns:a16="http://schemas.microsoft.com/office/drawing/2014/main" id="{570D6530-1BB1-F4C1-E563-217001D75604}"/>
              </a:ext>
            </a:extLst>
          </p:cNvPr>
          <p:cNvSpPr/>
          <p:nvPr/>
        </p:nvSpPr>
        <p:spPr>
          <a:xfrm>
            <a:off x="4821281" y="4601176"/>
            <a:ext cx="986829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pel dret</a:t>
            </a:r>
          </a:p>
        </p:txBody>
      </p:sp>
      <p:sp>
        <p:nvSpPr>
          <p:cNvPr id="27" name="Rectangle: cantonades arrodonides 26">
            <a:extLst>
              <a:ext uri="{FF2B5EF4-FFF2-40B4-BE49-F238E27FC236}">
                <a16:creationId xmlns:a16="http://schemas.microsoft.com/office/drawing/2014/main" id="{EA6F243A-7C58-722A-D93C-C148FE151E94}"/>
              </a:ext>
            </a:extLst>
          </p:cNvPr>
          <p:cNvSpPr/>
          <p:nvPr/>
        </p:nvSpPr>
        <p:spPr>
          <a:xfrm>
            <a:off x="5201559" y="2822405"/>
            <a:ext cx="1012378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per biomedicina</a:t>
            </a:r>
          </a:p>
        </p:txBody>
      </p:sp>
      <p:sp>
        <p:nvSpPr>
          <p:cNvPr id="28" name="QuadreDeText 27">
            <a:extLst>
              <a:ext uri="{FF2B5EF4-FFF2-40B4-BE49-F238E27FC236}">
                <a16:creationId xmlns:a16="http://schemas.microsoft.com/office/drawing/2014/main" id="{F299311A-C7A0-1126-48A7-42AF70BB294A}"/>
              </a:ext>
            </a:extLst>
          </p:cNvPr>
          <p:cNvSpPr txBox="1"/>
          <p:nvPr/>
        </p:nvSpPr>
        <p:spPr>
          <a:xfrm>
            <a:off x="3803401" y="3565602"/>
            <a:ext cx="1398158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especialitzats</a:t>
            </a:r>
          </a:p>
        </p:txBody>
      </p:sp>
      <p:sp>
        <p:nvSpPr>
          <p:cNvPr id="29" name="QuadreDeText 28">
            <a:extLst>
              <a:ext uri="{FF2B5EF4-FFF2-40B4-BE49-F238E27FC236}">
                <a16:creationId xmlns:a16="http://schemas.microsoft.com/office/drawing/2014/main" id="{C9670EEE-27CB-767D-2A28-EC8AF7CA25A0}"/>
              </a:ext>
            </a:extLst>
          </p:cNvPr>
          <p:cNvSpPr txBox="1"/>
          <p:nvPr/>
        </p:nvSpPr>
        <p:spPr>
          <a:xfrm>
            <a:off x="2848324" y="1448632"/>
            <a:ext cx="2002500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xarxes neuronals</a:t>
            </a:r>
          </a:p>
        </p:txBody>
      </p:sp>
      <p:sp>
        <p:nvSpPr>
          <p:cNvPr id="30" name="QuadreDeText 29">
            <a:extLst>
              <a:ext uri="{FF2B5EF4-FFF2-40B4-BE49-F238E27FC236}">
                <a16:creationId xmlns:a16="http://schemas.microsoft.com/office/drawing/2014/main" id="{3DAB2606-FB42-66AA-68C1-FFE73522D48B}"/>
              </a:ext>
            </a:extLst>
          </p:cNvPr>
          <p:cNvSpPr txBox="1"/>
          <p:nvPr/>
        </p:nvSpPr>
        <p:spPr>
          <a:xfrm>
            <a:off x="9136705" y="1452392"/>
            <a:ext cx="2372850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de computació de coneixement</a:t>
            </a:r>
          </a:p>
        </p:txBody>
      </p:sp>
      <p:sp>
        <p:nvSpPr>
          <p:cNvPr id="31" name="Rectangle: cantonades arrodonides 30">
            <a:hlinkClick r:id="rId2"/>
            <a:extLst>
              <a:ext uri="{FF2B5EF4-FFF2-40B4-BE49-F238E27FC236}">
                <a16:creationId xmlns:a16="http://schemas.microsoft.com/office/drawing/2014/main" id="{DE31CC00-BA68-6FC9-5BF1-D6445920F502}"/>
              </a:ext>
            </a:extLst>
          </p:cNvPr>
          <p:cNvSpPr/>
          <p:nvPr/>
        </p:nvSpPr>
        <p:spPr>
          <a:xfrm>
            <a:off x="10895551" y="3673395"/>
            <a:ext cx="1012378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Wolfram </a:t>
            </a:r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Alpha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32" name="Rectangle: cantonades arrodonides 31">
            <a:extLst>
              <a:ext uri="{FF2B5EF4-FFF2-40B4-BE49-F238E27FC236}">
                <a16:creationId xmlns:a16="http://schemas.microsoft.com/office/drawing/2014/main" id="{E41E1C80-4B62-67D8-ECC2-058C74F11428}"/>
              </a:ext>
            </a:extLst>
          </p:cNvPr>
          <p:cNvSpPr/>
          <p:nvPr/>
        </p:nvSpPr>
        <p:spPr>
          <a:xfrm>
            <a:off x="9816941" y="2535851"/>
            <a:ext cx="1012378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Wikipedia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33" name="Rectangle: cantonades arrodonides 32">
            <a:extLst>
              <a:ext uri="{FF2B5EF4-FFF2-40B4-BE49-F238E27FC236}">
                <a16:creationId xmlns:a16="http://schemas.microsoft.com/office/drawing/2014/main" id="{0B68F277-69FE-64B4-6F99-F783BD3201F9}"/>
              </a:ext>
            </a:extLst>
          </p:cNvPr>
          <p:cNvSpPr/>
          <p:nvPr/>
        </p:nvSpPr>
        <p:spPr>
          <a:xfrm>
            <a:off x="10256632" y="4810940"/>
            <a:ext cx="1130500" cy="677064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Bases de dades propietàries</a:t>
            </a:r>
          </a:p>
        </p:txBody>
      </p:sp>
      <p:sp>
        <p:nvSpPr>
          <p:cNvPr id="36" name="Rectangle: cantonades arrodonides 35">
            <a:extLst>
              <a:ext uri="{FF2B5EF4-FFF2-40B4-BE49-F238E27FC236}">
                <a16:creationId xmlns:a16="http://schemas.microsoft.com/office/drawing/2014/main" id="{36018564-061F-181F-D3EA-27A785FFDB54}"/>
              </a:ext>
            </a:extLst>
          </p:cNvPr>
          <p:cNvSpPr/>
          <p:nvPr/>
        </p:nvSpPr>
        <p:spPr>
          <a:xfrm>
            <a:off x="8969822" y="4320280"/>
            <a:ext cx="1012378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Repositoris</a:t>
            </a:r>
            <a:r>
              <a:rPr lang="ca-ES" sz="1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de codi</a:t>
            </a:r>
          </a:p>
        </p:txBody>
      </p:sp>
      <p:sp>
        <p:nvSpPr>
          <p:cNvPr id="37" name="Rectangle: cantonades arrodonides 36">
            <a:extLst>
              <a:ext uri="{FF2B5EF4-FFF2-40B4-BE49-F238E27FC236}">
                <a16:creationId xmlns:a16="http://schemas.microsoft.com/office/drawing/2014/main" id="{624CB676-7FFE-4CB1-61B6-52F8F1E16ADC}"/>
              </a:ext>
            </a:extLst>
          </p:cNvPr>
          <p:cNvSpPr/>
          <p:nvPr/>
        </p:nvSpPr>
        <p:spPr>
          <a:xfrm>
            <a:off x="8610600" y="3267082"/>
            <a:ext cx="1012378" cy="58477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ArXiv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38" name="Rectangle: cantonades arrodonides 37">
            <a:hlinkClick r:id="rId2"/>
            <a:extLst>
              <a:ext uri="{FF2B5EF4-FFF2-40B4-BE49-F238E27FC236}">
                <a16:creationId xmlns:a16="http://schemas.microsoft.com/office/drawing/2014/main" id="{CED0E923-F514-6F17-4D0C-EA850D70074E}"/>
              </a:ext>
            </a:extLst>
          </p:cNvPr>
          <p:cNvSpPr/>
          <p:nvPr/>
        </p:nvSpPr>
        <p:spPr>
          <a:xfrm>
            <a:off x="7041901" y="2608610"/>
            <a:ext cx="1234697" cy="36512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LangChain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39" name="Rectangle: cantonades arrodonides 38">
            <a:hlinkClick r:id="rId2"/>
            <a:extLst>
              <a:ext uri="{FF2B5EF4-FFF2-40B4-BE49-F238E27FC236}">
                <a16:creationId xmlns:a16="http://schemas.microsoft.com/office/drawing/2014/main" id="{E1759F6E-E655-97D7-F0CB-796BF7B38DD8}"/>
              </a:ext>
            </a:extLst>
          </p:cNvPr>
          <p:cNvSpPr/>
          <p:nvPr/>
        </p:nvSpPr>
        <p:spPr>
          <a:xfrm>
            <a:off x="7041901" y="3172946"/>
            <a:ext cx="1234697" cy="36512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AutoGPT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40" name="Rectangle: cantonades arrodonides 39">
            <a:hlinkClick r:id="rId2"/>
            <a:extLst>
              <a:ext uri="{FF2B5EF4-FFF2-40B4-BE49-F238E27FC236}">
                <a16:creationId xmlns:a16="http://schemas.microsoft.com/office/drawing/2014/main" id="{C9BE9D18-BDF5-2E62-E8A8-57BB5B0407A2}"/>
              </a:ext>
            </a:extLst>
          </p:cNvPr>
          <p:cNvSpPr/>
          <p:nvPr/>
        </p:nvSpPr>
        <p:spPr>
          <a:xfrm>
            <a:off x="7041901" y="3737282"/>
            <a:ext cx="1234697" cy="36512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FlowiseAI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41" name="Rectangle: cantonades arrodonides 40">
            <a:hlinkClick r:id="rId2"/>
            <a:extLst>
              <a:ext uri="{FF2B5EF4-FFF2-40B4-BE49-F238E27FC236}">
                <a16:creationId xmlns:a16="http://schemas.microsoft.com/office/drawing/2014/main" id="{3757E575-FE6E-64A2-B2C0-8886C02761A5}"/>
              </a:ext>
            </a:extLst>
          </p:cNvPr>
          <p:cNvSpPr/>
          <p:nvPr/>
        </p:nvSpPr>
        <p:spPr>
          <a:xfrm>
            <a:off x="7041901" y="4301618"/>
            <a:ext cx="1234697" cy="36512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GradientJ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42" name="Rectangle: cantonades arrodonides 41">
            <a:hlinkClick r:id="rId2"/>
            <a:extLst>
              <a:ext uri="{FF2B5EF4-FFF2-40B4-BE49-F238E27FC236}">
                <a16:creationId xmlns:a16="http://schemas.microsoft.com/office/drawing/2014/main" id="{2777B420-8ECA-5C41-CC66-32BCF214BA8A}"/>
              </a:ext>
            </a:extLst>
          </p:cNvPr>
          <p:cNvSpPr/>
          <p:nvPr/>
        </p:nvSpPr>
        <p:spPr>
          <a:xfrm>
            <a:off x="7041901" y="4865953"/>
            <a:ext cx="1234697" cy="365125"/>
          </a:xfrm>
          <a:prstGeom prst="roundRect">
            <a:avLst>
              <a:gd name="adj" fmla="val 4629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ca-ES" sz="1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LLamaIndex</a:t>
            </a:r>
            <a:endParaRPr lang="ca-ES" sz="1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43" name="QuadreDeText 42">
            <a:extLst>
              <a:ext uri="{FF2B5EF4-FFF2-40B4-BE49-F238E27FC236}">
                <a16:creationId xmlns:a16="http://schemas.microsoft.com/office/drawing/2014/main" id="{A9CDB7AB-4950-C171-EB9A-1086A8E3AA29}"/>
              </a:ext>
            </a:extLst>
          </p:cNvPr>
          <p:cNvSpPr txBox="1"/>
          <p:nvPr/>
        </p:nvSpPr>
        <p:spPr>
          <a:xfrm>
            <a:off x="6673231" y="1452392"/>
            <a:ext cx="1972035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Desenvolupament d’aplicacions</a:t>
            </a:r>
          </a:p>
        </p:txBody>
      </p:sp>
      <p:sp>
        <p:nvSpPr>
          <p:cNvPr id="44" name="QuadreDeText 43">
            <a:extLst>
              <a:ext uri="{FF2B5EF4-FFF2-40B4-BE49-F238E27FC236}">
                <a16:creationId xmlns:a16="http://schemas.microsoft.com/office/drawing/2014/main" id="{04467E21-C57E-D127-4319-DA9130EF870F}"/>
              </a:ext>
            </a:extLst>
          </p:cNvPr>
          <p:cNvSpPr txBox="1"/>
          <p:nvPr/>
        </p:nvSpPr>
        <p:spPr>
          <a:xfrm>
            <a:off x="2039462" y="5458644"/>
            <a:ext cx="1398158" cy="626701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algn="ctr"/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Models Multimodals</a:t>
            </a:r>
          </a:p>
        </p:txBody>
      </p:sp>
    </p:spTree>
    <p:extLst>
      <p:ext uri="{BB962C8B-B14F-4D97-AF65-F5344CB8AC3E}">
        <p14:creationId xmlns:p14="http://schemas.microsoft.com/office/powerpoint/2010/main" val="111437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 animBg="1"/>
      <p:bldP spid="26" grpId="0" animBg="1"/>
      <p:bldP spid="27" grpId="0" animBg="1"/>
      <p:bldP spid="28" grpId="0"/>
      <p:bldP spid="30" grpId="0"/>
      <p:bldP spid="31" grpId="0" animBg="1"/>
      <p:bldP spid="32" grpId="0" animBg="1"/>
      <p:bldP spid="33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/>
      <p:bldP spid="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Univers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en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expansió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La situació actual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7</a:t>
            </a:fld>
            <a:endParaRPr lang="ca-E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94EF8F-5E04-7E68-FEF4-506E304653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2" t="22536" r="11834" b="1571"/>
          <a:stretch/>
        </p:blipFill>
        <p:spPr bwMode="auto">
          <a:xfrm>
            <a:off x="3916754" y="2055137"/>
            <a:ext cx="4358490" cy="430121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tge 1">
            <a:extLst>
              <a:ext uri="{FF2B5EF4-FFF2-40B4-BE49-F238E27FC236}">
                <a16:creationId xmlns:a16="http://schemas.microsoft.com/office/drawing/2014/main" id="{691DFFDB-9D03-DD27-5AE8-E79752FB23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13" t="5843" r="20500" b="90080"/>
          <a:stretch/>
        </p:blipFill>
        <p:spPr>
          <a:xfrm>
            <a:off x="5183185" y="1507449"/>
            <a:ext cx="1825630" cy="365125"/>
          </a:xfrm>
          <a:prstGeom prst="rect">
            <a:avLst/>
          </a:prstGeom>
        </p:spPr>
      </p:pic>
      <p:pic>
        <p:nvPicPr>
          <p:cNvPr id="3" name="Imatge 2">
            <a:extLst>
              <a:ext uri="{FF2B5EF4-FFF2-40B4-BE49-F238E27FC236}">
                <a16:creationId xmlns:a16="http://schemas.microsoft.com/office/drawing/2014/main" id="{0E2B33F4-56C5-7FC2-90D7-C23AB7BFF2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728" b="93330"/>
          <a:stretch/>
        </p:blipFill>
        <p:spPr>
          <a:xfrm>
            <a:off x="7831247" y="5620222"/>
            <a:ext cx="2690427" cy="68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09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Univers</a:t>
            </a:r>
            <a:r>
              <a:rPr lang="es-ES" sz="3200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 en </a:t>
            </a:r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expansió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La situació actual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8</a:t>
            </a:fld>
            <a:endParaRPr lang="ca-ES"/>
          </a:p>
        </p:txBody>
      </p:sp>
      <p:grpSp>
        <p:nvGrpSpPr>
          <p:cNvPr id="14" name="Agrupa 13">
            <a:extLst>
              <a:ext uri="{FF2B5EF4-FFF2-40B4-BE49-F238E27FC236}">
                <a16:creationId xmlns:a16="http://schemas.microsoft.com/office/drawing/2014/main" id="{41B95FDF-C7E5-9791-99BA-66B0F4B28BB9}"/>
              </a:ext>
            </a:extLst>
          </p:cNvPr>
          <p:cNvGrpSpPr/>
          <p:nvPr/>
        </p:nvGrpSpPr>
        <p:grpSpPr>
          <a:xfrm>
            <a:off x="3983350" y="1266394"/>
            <a:ext cx="4225298" cy="5079115"/>
            <a:chOff x="3983350" y="1266394"/>
            <a:chExt cx="4225298" cy="5079115"/>
          </a:xfrm>
        </p:grpSpPr>
        <p:pic>
          <p:nvPicPr>
            <p:cNvPr id="8" name="Imatge 7">
              <a:extLst>
                <a:ext uri="{FF2B5EF4-FFF2-40B4-BE49-F238E27FC236}">
                  <a16:creationId xmlns:a16="http://schemas.microsoft.com/office/drawing/2014/main" id="{900B6230-EDCC-7110-BA3E-D4B18A9F7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83350" y="1266394"/>
              <a:ext cx="4225298" cy="5079115"/>
            </a:xfrm>
            <a:prstGeom prst="rect">
              <a:avLst/>
            </a:prstGeom>
          </p:spPr>
        </p:pic>
        <p:pic>
          <p:nvPicPr>
            <p:cNvPr id="10" name="Imatge 9">
              <a:extLst>
                <a:ext uri="{FF2B5EF4-FFF2-40B4-BE49-F238E27FC236}">
                  <a16:creationId xmlns:a16="http://schemas.microsoft.com/office/drawing/2014/main" id="{92E3823F-F608-A817-5D04-5CF32B020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5050" y="1569043"/>
              <a:ext cx="1258705" cy="705816"/>
            </a:xfrm>
            <a:prstGeom prst="rect">
              <a:avLst/>
            </a:prstGeom>
          </p:spPr>
        </p:pic>
      </p:grpSp>
      <p:pic>
        <p:nvPicPr>
          <p:cNvPr id="12" name="Imatge 11">
            <a:extLst>
              <a:ext uri="{FF2B5EF4-FFF2-40B4-BE49-F238E27FC236}">
                <a16:creationId xmlns:a16="http://schemas.microsoft.com/office/drawing/2014/main" id="{7477234A-6E19-D65E-2A6D-C235942D6A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1" t="72420" r="12110"/>
          <a:stretch/>
        </p:blipFill>
        <p:spPr>
          <a:xfrm>
            <a:off x="3957122" y="4664619"/>
            <a:ext cx="4294116" cy="17623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547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adreDeText 4">
            <a:extLst>
              <a:ext uri="{FF2B5EF4-FFF2-40B4-BE49-F238E27FC236}">
                <a16:creationId xmlns:a16="http://schemas.microsoft.com/office/drawing/2014/main" id="{494AD8EE-A2F5-6E2D-169A-9EBD5AF3828D}"/>
              </a:ext>
            </a:extLst>
          </p:cNvPr>
          <p:cNvSpPr txBox="1"/>
          <p:nvPr/>
        </p:nvSpPr>
        <p:spPr>
          <a:xfrm>
            <a:off x="722415" y="685202"/>
            <a:ext cx="107471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 err="1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Transfusions</a:t>
            </a:r>
            <a:endParaRPr lang="ca-ES" sz="3200" dirty="0">
              <a:latin typeface="Noto Sans Light" panose="020B0402040504020204" pitchFamily="34" charset="0"/>
              <a:ea typeface="Noto Sans Light" panose="020B0402040504020204" pitchFamily="34" charset="0"/>
              <a:cs typeface="Noto Sans Light" panose="020B0402040504020204" pitchFamily="34" charset="0"/>
            </a:endParaRPr>
          </a:p>
        </p:txBody>
      </p:sp>
      <p:sp>
        <p:nvSpPr>
          <p:cNvPr id="25" name="Contenidor de peu de pàgina 24">
            <a:extLst>
              <a:ext uri="{FF2B5EF4-FFF2-40B4-BE49-F238E27FC236}">
                <a16:creationId xmlns:a16="http://schemas.microsoft.com/office/drawing/2014/main" id="{3058D8CD-3E54-87AF-8A16-B573A17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a-ES" dirty="0"/>
              <a:t>Codi obert o codi propietari</a:t>
            </a:r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137FB46-1C66-0CDB-46E8-AE63BFEC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0A8F1-1922-4B05-9244-F26B3EA14F13}" type="slidenum">
              <a:rPr lang="ca-ES" smtClean="0"/>
              <a:t>9</a:t>
            </a:fld>
            <a:endParaRPr lang="ca-ES"/>
          </a:p>
        </p:txBody>
      </p:sp>
      <p:pic>
        <p:nvPicPr>
          <p:cNvPr id="9" name="Imatge 8">
            <a:extLst>
              <a:ext uri="{FF2B5EF4-FFF2-40B4-BE49-F238E27FC236}">
                <a16:creationId xmlns:a16="http://schemas.microsoft.com/office/drawing/2014/main" id="{B230B63F-BDFE-175A-8426-F89F60A809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2" r="20712"/>
          <a:stretch/>
        </p:blipFill>
        <p:spPr>
          <a:xfrm>
            <a:off x="5608994" y="2653844"/>
            <a:ext cx="896293" cy="858681"/>
          </a:xfrm>
          <a:prstGeom prst="rect">
            <a:avLst/>
          </a:prstGeom>
        </p:spPr>
      </p:pic>
      <p:pic>
        <p:nvPicPr>
          <p:cNvPr id="11" name="Imatge 10">
            <a:extLst>
              <a:ext uri="{FF2B5EF4-FFF2-40B4-BE49-F238E27FC236}">
                <a16:creationId xmlns:a16="http://schemas.microsoft.com/office/drawing/2014/main" id="{C5113E41-0218-BCD3-A12D-97BFD410D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8994" y="3877673"/>
            <a:ext cx="896293" cy="292448"/>
          </a:xfrm>
          <a:prstGeom prst="rect">
            <a:avLst/>
          </a:prstGeom>
        </p:spPr>
      </p:pic>
      <p:pic>
        <p:nvPicPr>
          <p:cNvPr id="13" name="Imatge 12">
            <a:extLst>
              <a:ext uri="{FF2B5EF4-FFF2-40B4-BE49-F238E27FC236}">
                <a16:creationId xmlns:a16="http://schemas.microsoft.com/office/drawing/2014/main" id="{173CE5E0-D59E-A2AC-B7BE-BC8E6DAF67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73" t="27591" r="39142" b="54984"/>
          <a:stretch/>
        </p:blipFill>
        <p:spPr>
          <a:xfrm>
            <a:off x="8219570" y="3521389"/>
            <a:ext cx="679010" cy="172364"/>
          </a:xfrm>
          <a:prstGeom prst="rect">
            <a:avLst/>
          </a:prstGeom>
        </p:spPr>
      </p:pic>
      <p:pic>
        <p:nvPicPr>
          <p:cNvPr id="19" name="Imatge 18">
            <a:extLst>
              <a:ext uri="{FF2B5EF4-FFF2-40B4-BE49-F238E27FC236}">
                <a16:creationId xmlns:a16="http://schemas.microsoft.com/office/drawing/2014/main" id="{BED0A166-E3EE-A1ED-7F46-72E39A5A8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0" r="4918"/>
          <a:stretch/>
        </p:blipFill>
        <p:spPr>
          <a:xfrm>
            <a:off x="5321267" y="4535269"/>
            <a:ext cx="1471746" cy="931941"/>
          </a:xfrm>
          <a:prstGeom prst="rect">
            <a:avLst/>
          </a:prstGeom>
        </p:spPr>
      </p:pic>
      <p:pic>
        <p:nvPicPr>
          <p:cNvPr id="20" name="Imatge 19">
            <a:extLst>
              <a:ext uri="{FF2B5EF4-FFF2-40B4-BE49-F238E27FC236}">
                <a16:creationId xmlns:a16="http://schemas.microsoft.com/office/drawing/2014/main" id="{26A2E334-A312-78AD-7DB7-7E1BD4957E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3962" y="2885875"/>
            <a:ext cx="1349236" cy="396338"/>
          </a:xfrm>
          <a:prstGeom prst="rect">
            <a:avLst/>
          </a:prstGeom>
        </p:spPr>
      </p:pic>
      <p:pic>
        <p:nvPicPr>
          <p:cNvPr id="22" name="Imatge 21">
            <a:extLst>
              <a:ext uri="{FF2B5EF4-FFF2-40B4-BE49-F238E27FC236}">
                <a16:creationId xmlns:a16="http://schemas.microsoft.com/office/drawing/2014/main" id="{97815A28-BEB4-21C5-418B-3DF0DEBE8CA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526"/>
          <a:stretch/>
        </p:blipFill>
        <p:spPr>
          <a:xfrm>
            <a:off x="8227031" y="4788985"/>
            <a:ext cx="1471746" cy="635624"/>
          </a:xfrm>
          <a:prstGeom prst="rect">
            <a:avLst/>
          </a:prstGeom>
        </p:spPr>
      </p:pic>
      <p:pic>
        <p:nvPicPr>
          <p:cNvPr id="23" name="Imatge 22">
            <a:extLst>
              <a:ext uri="{FF2B5EF4-FFF2-40B4-BE49-F238E27FC236}">
                <a16:creationId xmlns:a16="http://schemas.microsoft.com/office/drawing/2014/main" id="{CD938393-5834-4153-6B91-F32292AE27F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587"/>
          <a:stretch/>
        </p:blipFill>
        <p:spPr>
          <a:xfrm>
            <a:off x="5382267" y="1595899"/>
            <a:ext cx="1349747" cy="692797"/>
          </a:xfrm>
          <a:prstGeom prst="rect">
            <a:avLst/>
          </a:prstGeom>
        </p:spPr>
      </p:pic>
      <p:pic>
        <p:nvPicPr>
          <p:cNvPr id="24" name="Imatge 23">
            <a:extLst>
              <a:ext uri="{FF2B5EF4-FFF2-40B4-BE49-F238E27FC236}">
                <a16:creationId xmlns:a16="http://schemas.microsoft.com/office/drawing/2014/main" id="{BE3D32D2-98B7-82E1-6816-5D771549F2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9489" y="5832359"/>
            <a:ext cx="1575302" cy="299938"/>
          </a:xfrm>
          <a:prstGeom prst="rect">
            <a:avLst/>
          </a:prstGeom>
        </p:spPr>
      </p:pic>
      <p:sp>
        <p:nvSpPr>
          <p:cNvPr id="26" name="Fletxa: dreta 25">
            <a:extLst>
              <a:ext uri="{FF2B5EF4-FFF2-40B4-BE49-F238E27FC236}">
                <a16:creationId xmlns:a16="http://schemas.microsoft.com/office/drawing/2014/main" id="{DFB29F3F-7897-F9BB-FCA4-03AF45CEC276}"/>
              </a:ext>
            </a:extLst>
          </p:cNvPr>
          <p:cNvSpPr/>
          <p:nvPr/>
        </p:nvSpPr>
        <p:spPr>
          <a:xfrm>
            <a:off x="7241055" y="3028863"/>
            <a:ext cx="398352" cy="1086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27" name="Fletxa: dreta 26">
            <a:extLst>
              <a:ext uri="{FF2B5EF4-FFF2-40B4-BE49-F238E27FC236}">
                <a16:creationId xmlns:a16="http://schemas.microsoft.com/office/drawing/2014/main" id="{728697FE-DA2D-F060-CA81-77C2F6BEEE07}"/>
              </a:ext>
            </a:extLst>
          </p:cNvPr>
          <p:cNvSpPr/>
          <p:nvPr/>
        </p:nvSpPr>
        <p:spPr>
          <a:xfrm rot="20610675">
            <a:off x="7241055" y="3678154"/>
            <a:ext cx="398352" cy="1086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28" name="Fletxa: dreta 27">
            <a:extLst>
              <a:ext uri="{FF2B5EF4-FFF2-40B4-BE49-F238E27FC236}">
                <a16:creationId xmlns:a16="http://schemas.microsoft.com/office/drawing/2014/main" id="{990B78C1-451A-89FD-EB5B-25667C4303C9}"/>
              </a:ext>
            </a:extLst>
          </p:cNvPr>
          <p:cNvSpPr/>
          <p:nvPr/>
        </p:nvSpPr>
        <p:spPr>
          <a:xfrm rot="989325" flipV="1">
            <a:off x="7239552" y="4269883"/>
            <a:ext cx="398352" cy="1086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29" name="Fletxa: dreta 28">
            <a:extLst>
              <a:ext uri="{FF2B5EF4-FFF2-40B4-BE49-F238E27FC236}">
                <a16:creationId xmlns:a16="http://schemas.microsoft.com/office/drawing/2014/main" id="{07894524-36C0-98F8-2F8D-858CBF399562}"/>
              </a:ext>
            </a:extLst>
          </p:cNvPr>
          <p:cNvSpPr/>
          <p:nvPr/>
        </p:nvSpPr>
        <p:spPr>
          <a:xfrm>
            <a:off x="7239552" y="5094652"/>
            <a:ext cx="398352" cy="1086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30" name="QuadreDeText 29">
            <a:extLst>
              <a:ext uri="{FF2B5EF4-FFF2-40B4-BE49-F238E27FC236}">
                <a16:creationId xmlns:a16="http://schemas.microsoft.com/office/drawing/2014/main" id="{D66F68EA-7602-BFCC-7916-08ED46739590}"/>
              </a:ext>
            </a:extLst>
          </p:cNvPr>
          <p:cNvSpPr txBox="1"/>
          <p:nvPr/>
        </p:nvSpPr>
        <p:spPr>
          <a:xfrm>
            <a:off x="2586810" y="2751855"/>
            <a:ext cx="1439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>
                <a:latin typeface="Noto Sans Light" panose="020B0402040504020204" pitchFamily="34" charset="0"/>
                <a:ea typeface="Noto Sans Light" panose="020B0402040504020204" pitchFamily="34" charset="0"/>
                <a:cs typeface="Noto Sans Light" panose="020B0402040504020204" pitchFamily="34" charset="0"/>
              </a:rPr>
              <a:t>Universitats occidentals</a:t>
            </a:r>
          </a:p>
        </p:txBody>
      </p:sp>
      <p:pic>
        <p:nvPicPr>
          <p:cNvPr id="31" name="Imatge 30">
            <a:extLst>
              <a:ext uri="{FF2B5EF4-FFF2-40B4-BE49-F238E27FC236}">
                <a16:creationId xmlns:a16="http://schemas.microsoft.com/office/drawing/2014/main" id="{200ABD9D-D29A-B0D4-6084-02C6E4AE1D0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8222"/>
          <a:stretch/>
        </p:blipFill>
        <p:spPr>
          <a:xfrm>
            <a:off x="2787736" y="3429000"/>
            <a:ext cx="1037647" cy="977607"/>
          </a:xfrm>
          <a:prstGeom prst="rect">
            <a:avLst/>
          </a:prstGeom>
        </p:spPr>
      </p:pic>
      <p:sp>
        <p:nvSpPr>
          <p:cNvPr id="32" name="Fletxa: dreta 31">
            <a:extLst>
              <a:ext uri="{FF2B5EF4-FFF2-40B4-BE49-F238E27FC236}">
                <a16:creationId xmlns:a16="http://schemas.microsoft.com/office/drawing/2014/main" id="{E9D5CD8F-1409-C3C6-AC3B-A089C8D21A67}"/>
              </a:ext>
            </a:extLst>
          </p:cNvPr>
          <p:cNvSpPr/>
          <p:nvPr/>
        </p:nvSpPr>
        <p:spPr>
          <a:xfrm>
            <a:off x="4297985" y="3682872"/>
            <a:ext cx="570369" cy="21723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grpSp>
        <p:nvGrpSpPr>
          <p:cNvPr id="18" name="Agrupa 17">
            <a:extLst>
              <a:ext uri="{FF2B5EF4-FFF2-40B4-BE49-F238E27FC236}">
                <a16:creationId xmlns:a16="http://schemas.microsoft.com/office/drawing/2014/main" id="{CF03B0C6-5612-565D-E5AE-B0C116FE5DE3}"/>
              </a:ext>
            </a:extLst>
          </p:cNvPr>
          <p:cNvGrpSpPr/>
          <p:nvPr/>
        </p:nvGrpSpPr>
        <p:grpSpPr>
          <a:xfrm>
            <a:off x="8223962" y="4156538"/>
            <a:ext cx="1815322" cy="730999"/>
            <a:chOff x="6095998" y="3620606"/>
            <a:chExt cx="1815322" cy="730999"/>
          </a:xfrm>
        </p:grpSpPr>
        <p:pic>
          <p:nvPicPr>
            <p:cNvPr id="15" name="Imatge 14">
              <a:extLst>
                <a:ext uri="{FF2B5EF4-FFF2-40B4-BE49-F238E27FC236}">
                  <a16:creationId xmlns:a16="http://schemas.microsoft.com/office/drawing/2014/main" id="{023E7D2B-F298-F27F-57ED-9E0DD0415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10909"/>
            <a:stretch/>
          </p:blipFill>
          <p:spPr>
            <a:xfrm>
              <a:off x="6095999" y="3620606"/>
              <a:ext cx="1815321" cy="730999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DE54FEE-97E0-783F-BEF2-BF13D7F998EA}"/>
                </a:ext>
              </a:extLst>
            </p:cNvPr>
            <p:cNvSpPr/>
            <p:nvPr/>
          </p:nvSpPr>
          <p:spPr>
            <a:xfrm>
              <a:off x="6096000" y="3620606"/>
              <a:ext cx="1081088" cy="1536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DF058D3-FF81-7348-B56D-63D43A8C3DA7}"/>
                </a:ext>
              </a:extLst>
            </p:cNvPr>
            <p:cNvSpPr/>
            <p:nvPr/>
          </p:nvSpPr>
          <p:spPr>
            <a:xfrm>
              <a:off x="6095998" y="3955267"/>
              <a:ext cx="1081088" cy="3963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a-ES"/>
            </a:p>
          </p:txBody>
        </p:sp>
      </p:grpSp>
      <p:sp>
        <p:nvSpPr>
          <p:cNvPr id="35" name="Fletxa: dreta 34">
            <a:extLst>
              <a:ext uri="{FF2B5EF4-FFF2-40B4-BE49-F238E27FC236}">
                <a16:creationId xmlns:a16="http://schemas.microsoft.com/office/drawing/2014/main" id="{37CEBCE9-B01A-DE75-8345-E7C1E9D967A3}"/>
              </a:ext>
            </a:extLst>
          </p:cNvPr>
          <p:cNvSpPr/>
          <p:nvPr/>
        </p:nvSpPr>
        <p:spPr>
          <a:xfrm>
            <a:off x="7232325" y="3972141"/>
            <a:ext cx="398352" cy="1086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4" name="Imatge 33">
            <a:extLst>
              <a:ext uri="{FF2B5EF4-FFF2-40B4-BE49-F238E27FC236}">
                <a16:creationId xmlns:a16="http://schemas.microsoft.com/office/drawing/2014/main" id="{202A0B14-4D31-1AA4-7477-910F2963DDB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14101" y="3850719"/>
            <a:ext cx="507190" cy="379058"/>
          </a:xfrm>
          <a:prstGeom prst="rect">
            <a:avLst/>
          </a:prstGeom>
        </p:spPr>
      </p:pic>
      <p:sp>
        <p:nvSpPr>
          <p:cNvPr id="42" name="Arc 41">
            <a:extLst>
              <a:ext uri="{FF2B5EF4-FFF2-40B4-BE49-F238E27FC236}">
                <a16:creationId xmlns:a16="http://schemas.microsoft.com/office/drawing/2014/main" id="{C3B8831D-1A04-C268-92ED-4CCFB0ADA8CF}"/>
              </a:ext>
            </a:extLst>
          </p:cNvPr>
          <p:cNvSpPr/>
          <p:nvPr/>
        </p:nvSpPr>
        <p:spPr>
          <a:xfrm>
            <a:off x="3291839" y="1363238"/>
            <a:ext cx="5462226" cy="2079025"/>
          </a:xfrm>
          <a:prstGeom prst="arc">
            <a:avLst>
              <a:gd name="adj1" fmla="val 10890234"/>
              <a:gd name="adj2" fmla="val 21517766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7A5AA0FB-E385-74DC-79B2-C39045C8BD5D}"/>
              </a:ext>
            </a:extLst>
          </p:cNvPr>
          <p:cNvSpPr/>
          <p:nvPr/>
        </p:nvSpPr>
        <p:spPr>
          <a:xfrm flipH="1" flipV="1">
            <a:off x="3288498" y="4222515"/>
            <a:ext cx="5428647" cy="2079025"/>
          </a:xfrm>
          <a:prstGeom prst="arc">
            <a:avLst>
              <a:gd name="adj1" fmla="val 10890234"/>
              <a:gd name="adj2" fmla="val 21517766"/>
            </a:avLst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AF17DFA-90EE-AD66-082F-538FC6585A59}"/>
              </a:ext>
            </a:extLst>
          </p:cNvPr>
          <p:cNvSpPr/>
          <p:nvPr/>
        </p:nvSpPr>
        <p:spPr>
          <a:xfrm>
            <a:off x="7089819" y="2751855"/>
            <a:ext cx="659371" cy="258063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52" name="Fletxa: dreta 51">
            <a:extLst>
              <a:ext uri="{FF2B5EF4-FFF2-40B4-BE49-F238E27FC236}">
                <a16:creationId xmlns:a16="http://schemas.microsoft.com/office/drawing/2014/main" id="{5BDD7447-8EC4-02EF-51CE-2805DECAACDC}"/>
              </a:ext>
            </a:extLst>
          </p:cNvPr>
          <p:cNvSpPr/>
          <p:nvPr/>
        </p:nvSpPr>
        <p:spPr>
          <a:xfrm flipH="1">
            <a:off x="7135548" y="3681266"/>
            <a:ext cx="570369" cy="21723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2778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2" grpId="0" animBg="1"/>
      <p:bldP spid="35" grpId="0" animBg="1"/>
      <p:bldP spid="42" grpId="0" animBg="1"/>
      <p:bldP spid="43" grpId="0" animBg="1"/>
      <p:bldP spid="53" grpId="0" animBg="1"/>
      <p:bldP spid="52" grpId="0" animBg="1"/>
    </p:bldLst>
  </p:timing>
</p:sld>
</file>

<file path=ppt/theme/theme1.xml><?xml version="1.0" encoding="utf-8"?>
<a:theme xmlns:a="http://schemas.openxmlformats.org/drawingml/2006/main" name="Tema de l'Office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l'Office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3821</TotalTime>
  <Words>790</Words>
  <Application>Microsoft Office PowerPoint</Application>
  <PresentationFormat>Pantalla panoràmica</PresentationFormat>
  <Paragraphs>236</Paragraphs>
  <Slides>22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Noto Sans</vt:lpstr>
      <vt:lpstr>Noto Sans Light</vt:lpstr>
      <vt:lpstr>Tema de l'Office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jordi planes</dc:creator>
  <cp:lastModifiedBy>jordi planes</cp:lastModifiedBy>
  <cp:revision>1</cp:revision>
  <dcterms:created xsi:type="dcterms:W3CDTF">2023-10-18T14:26:22Z</dcterms:created>
  <dcterms:modified xsi:type="dcterms:W3CDTF">2023-10-21T06:08:48Z</dcterms:modified>
</cp:coreProperties>
</file>

<file path=docProps/thumbnail.jpeg>
</file>